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handoutMasterIdLst>
    <p:handoutMasterId r:id="rId53"/>
  </p:handoutMasterIdLst>
  <p:sldIdLst>
    <p:sldId id="261" r:id="rId2"/>
    <p:sldId id="262" r:id="rId3"/>
    <p:sldId id="263" r:id="rId4"/>
    <p:sldId id="264" r:id="rId5"/>
    <p:sldId id="265" r:id="rId6"/>
    <p:sldId id="266" r:id="rId7"/>
    <p:sldId id="267" r:id="rId8"/>
    <p:sldId id="268" r:id="rId9"/>
    <p:sldId id="269" r:id="rId10"/>
    <p:sldId id="270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291" r:id="rId32"/>
    <p:sldId id="292" r:id="rId33"/>
    <p:sldId id="293" r:id="rId34"/>
    <p:sldId id="294" r:id="rId35"/>
    <p:sldId id="295" r:id="rId36"/>
    <p:sldId id="296" r:id="rId37"/>
    <p:sldId id="297" r:id="rId38"/>
    <p:sldId id="298" r:id="rId39"/>
    <p:sldId id="299" r:id="rId40"/>
    <p:sldId id="300" r:id="rId41"/>
    <p:sldId id="301" r:id="rId42"/>
    <p:sldId id="302" r:id="rId43"/>
    <p:sldId id="303" r:id="rId44"/>
    <p:sldId id="304" r:id="rId45"/>
    <p:sldId id="305" r:id="rId46"/>
    <p:sldId id="306" r:id="rId47"/>
    <p:sldId id="307" r:id="rId48"/>
    <p:sldId id="308" r:id="rId49"/>
    <p:sldId id="309" r:id="rId50"/>
    <p:sldId id="310" r:id="rId51"/>
    <p:sldId id="311" r:id="rId52"/>
  </p:sldIdLst>
  <p:sldSz cx="6858000" cy="9144000" type="letter"/>
  <p:notesSz cx="7772400" cy="10058400"/>
  <p:defaultTextStyle>
    <a:defPPr>
      <a:defRPr lang="en-US"/>
    </a:defPPr>
    <a:lvl1pPr marL="0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1pPr>
    <a:lvl2pPr marL="410291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2pPr>
    <a:lvl3pPr marL="820583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3pPr>
    <a:lvl4pPr marL="1230874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4pPr>
    <a:lvl5pPr marL="1641165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5pPr>
    <a:lvl6pPr marL="2051456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6pPr>
    <a:lvl7pPr marL="2461748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7pPr>
    <a:lvl8pPr marL="2872039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8pPr>
    <a:lvl9pPr marL="3282330" algn="l" defTabSz="820583" rtl="0" eaLnBrk="1" latinLnBrk="0" hangingPunct="1">
      <a:defRPr sz="1615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688" userDrawn="1">
          <p15:clr>
            <a:srgbClr val="A4A3A4"/>
          </p15:clr>
        </p15:guide>
        <p15:guide id="2" pos="38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2634E166-5AC1-059C-D499-52BE2E45311A}" name="Emma Chun" initials="EC" userId="S::echun@nationaljournal.com::b1ff7302-e4af-4d36-af70-9d163f189166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2B2B2"/>
    <a:srgbClr val="103595"/>
    <a:srgbClr val="E6E6E6"/>
    <a:srgbClr val="199AC9"/>
    <a:srgbClr val="F15622"/>
    <a:srgbClr val="F40000"/>
    <a:srgbClr val="677580"/>
    <a:srgbClr val="994C00"/>
    <a:srgbClr val="FF9934"/>
    <a:srgbClr val="40A62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009" autoAdjust="0"/>
    <p:restoredTop sz="94082" autoAdjust="0"/>
  </p:normalViewPr>
  <p:slideViewPr>
    <p:cSldViewPr>
      <p:cViewPr varScale="1">
        <p:scale>
          <a:sx n="79" d="100"/>
          <a:sy n="79" d="100"/>
        </p:scale>
        <p:origin x="3258" y="108"/>
      </p:cViewPr>
      <p:guideLst>
        <p:guide orient="horz" pos="2688"/>
        <p:guide pos="384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46" d="100"/>
          <a:sy n="46" d="100"/>
        </p:scale>
        <p:origin x="2668" y="4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handoutMaster" Target="handoutMasters/handoutMaster1.xml"/><Relationship Id="rId58" Type="http://schemas.microsoft.com/office/2018/10/relationships/authors" Target="author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BD5F3C1-6D6A-BCA4-68AB-3FEE6C9680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731EE32-857A-967B-92D0-F5EC9D126E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402138" y="0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C71E29-0E09-42EF-8D07-D89ADFBBFB6F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0B841E-53A3-51BF-B23D-FA503B7AF1A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553575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9041ED9-F639-EEAB-EC43-18E36EA8A18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402138" y="9553575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D7855B-3721-4267-A1A5-46E0DB0662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9873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80" userDrawn="1">
          <p15:clr>
            <a:srgbClr val="FBAE40"/>
          </p15:clr>
        </p15:guide>
        <p15:guide id="2" pos="216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bg object 16">
            <a:extLst>
              <a:ext uri="{FF2B5EF4-FFF2-40B4-BE49-F238E27FC236}">
                <a16:creationId xmlns:a16="http://schemas.microsoft.com/office/drawing/2014/main" id="{FDE1FF70-842A-8CF8-34D0-A448252A57CA}"/>
              </a:ext>
            </a:extLst>
          </p:cNvPr>
          <p:cNvSpPr/>
          <p:nvPr userDrawn="1"/>
        </p:nvSpPr>
        <p:spPr>
          <a:xfrm>
            <a:off x="0" y="1"/>
            <a:ext cx="6858000" cy="7594600"/>
          </a:xfrm>
          <a:custGeom>
            <a:avLst/>
            <a:gdLst/>
            <a:ahLst/>
            <a:cxnLst/>
            <a:rect l="l" t="t" r="r" b="b"/>
            <a:pathLst>
              <a:path w="7772400" h="8445500">
                <a:moveTo>
                  <a:pt x="7772400" y="0"/>
                </a:moveTo>
                <a:lnTo>
                  <a:pt x="0" y="0"/>
                </a:lnTo>
                <a:lnTo>
                  <a:pt x="0" y="8445500"/>
                </a:lnTo>
                <a:lnTo>
                  <a:pt x="7772400" y="8445500"/>
                </a:lnTo>
                <a:lnTo>
                  <a:pt x="7772400" y="0"/>
                </a:lnTo>
                <a:close/>
              </a:path>
            </a:pathLst>
          </a:custGeom>
          <a:solidFill>
            <a:srgbClr val="DEDEDE"/>
          </a:solidFill>
        </p:spPr>
        <p:txBody>
          <a:bodyPr wrap="square" lIns="0" tIns="0" rIns="0" bIns="0" rtlCol="0"/>
          <a:lstStyle/>
          <a:p>
            <a:endParaRPr sz="1615"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331720" y="8503920"/>
            <a:ext cx="2194560" cy="2485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42900" y="8503920"/>
            <a:ext cx="1577340" cy="2485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4937760" y="8503920"/>
            <a:ext cx="1577340" cy="2485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  <p:pic>
        <p:nvPicPr>
          <p:cNvPr id="1030" name="Picture 6" descr="Child First - Nurse-Family Partnership">
            <a:extLst>
              <a:ext uri="{FF2B5EF4-FFF2-40B4-BE49-F238E27FC236}">
                <a16:creationId xmlns:a16="http://schemas.microsoft.com/office/drawing/2014/main" id="{AF303B62-6E69-AD97-5484-2BC88AB8D70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7760" y="76200"/>
            <a:ext cx="1901190" cy="632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labamavotes.gov/olvr/default.aspx" TargetMode="External"/><Relationship Id="rId2" Type="http://schemas.openxmlformats.org/officeDocument/2006/relationships/hyperlink" Target="https://www.sos.alabama.gov/alabama-votes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registertovote.sos.ga.gov/GAOLVR/" TargetMode="External"/><Relationship Id="rId2" Type="http://schemas.openxmlformats.org/officeDocument/2006/relationships/hyperlink" Target="https://sos.ga.gov/index.php/elections" TargetMode="Externa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olvr.hawaii.gov/" TargetMode="External"/><Relationship Id="rId2" Type="http://schemas.openxmlformats.org/officeDocument/2006/relationships/hyperlink" Target="https://elections.hawaii.gov/" TargetMode="Externa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elections.sos.idaho.gov/ElectionLink/ElectionLink/ApplicationInstructions.aspx?ref=voteusa" TargetMode="External"/><Relationship Id="rId2" Type="http://schemas.openxmlformats.org/officeDocument/2006/relationships/hyperlink" Target="https://sos.idaho.gov/elections-division/" TargetMode="Externa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ova.elections.il.gov/" TargetMode="External"/><Relationship Id="rId2" Type="http://schemas.openxmlformats.org/officeDocument/2006/relationships/hyperlink" Target="https://www.elections.il.gov/" TargetMode="Externa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indianavoters.in.gov/" TargetMode="External"/><Relationship Id="rId2" Type="http://schemas.openxmlformats.org/officeDocument/2006/relationships/hyperlink" Target="https://www.in.gov/sos/elections/" TargetMode="Externa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sos.iowa.gov/elections/voterinformation/voterregistration.html" TargetMode="External"/><Relationship Id="rId2" Type="http://schemas.openxmlformats.org/officeDocument/2006/relationships/hyperlink" Target="https://sos.iowa.gov/" TargetMode="Externa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os.ks.gov/" TargetMode="Externa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vrsws.sos.ky.gov/ovrweb/" TargetMode="External"/><Relationship Id="rId2" Type="http://schemas.openxmlformats.org/officeDocument/2006/relationships/hyperlink" Target="https://elect.ky.gov/Pages/default.aspx" TargetMode="Externa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os.la.gov/ElectionsAndVoting/Pages/OnlineVoterRegistration.aspx" TargetMode="External"/><Relationship Id="rId2" Type="http://schemas.openxmlformats.org/officeDocument/2006/relationships/hyperlink" Target="https://www.sos.la.gov/ElectionsAndVoting/Pages/default.aspx" TargetMode="Externa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maine.gov/sos/cec/elec/index.html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rregistration.alaska.gov/" TargetMode="External"/><Relationship Id="rId2" Type="http://schemas.openxmlformats.org/officeDocument/2006/relationships/hyperlink" Target="https://www.elections.alaska.gov/" TargetMode="Externa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rservices.elections.maryland.gov/OnlineVoterRegistration/InstructionsStep1?ref=voteusa" TargetMode="External"/><Relationship Id="rId2" Type="http://schemas.openxmlformats.org/officeDocument/2006/relationships/hyperlink" Target="https://www.elections.maryland.gov/" TargetMode="Externa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ec.state.ma.us/ovr/" TargetMode="External"/><Relationship Id="rId2" Type="http://schemas.openxmlformats.org/officeDocument/2006/relationships/hyperlink" Target="https://www.sec.state.ma.us/ele/eleidx.htm" TargetMode="Externa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mvic.sos.state.mi.us/RegisterVoter" TargetMode="External"/><Relationship Id="rId2" Type="http://schemas.openxmlformats.org/officeDocument/2006/relationships/hyperlink" Target="https://www.michigan.gov/sos/0,4670,7-127-1633---,00.html" TargetMode="Externa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mnvotes.sos.state.mn.us/VoterRegistration/VoterRegistrationMain.aspx?ref=voteusa" TargetMode="External"/><Relationship Id="rId2" Type="http://schemas.openxmlformats.org/officeDocument/2006/relationships/hyperlink" Target="https://www.sos.state.mn.us/elections-voting/" TargetMode="Externa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os.ms.gov/elections-voting/voter-registration-information" TargetMode="External"/><Relationship Id="rId2" Type="http://schemas.openxmlformats.org/officeDocument/2006/relationships/hyperlink" Target="https://www.sos.ms.gov/elections-voting" TargetMode="Externa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os.mo.gov/elections/goVoteMissouri/register.aspx" TargetMode="External"/><Relationship Id="rId2" Type="http://schemas.openxmlformats.org/officeDocument/2006/relationships/hyperlink" Target="https://www.sos.mo.gov/elections/" TargetMode="Externa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s://sosmt.gov/elections/" TargetMode="Externa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ebraska.gov/apps-sos-voter-registration/" TargetMode="External"/><Relationship Id="rId2" Type="http://schemas.openxmlformats.org/officeDocument/2006/relationships/hyperlink" Target="https://sos.nebraska.gov/index" TargetMode="Externa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nvsos.gov/sosvoterservices/Registration/step1.aspx" TargetMode="External"/><Relationship Id="rId2" Type="http://schemas.openxmlformats.org/officeDocument/2006/relationships/hyperlink" Target="https://www.nvsos.gov/sos/elections" TargetMode="Externa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s://sos.nh.gov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servicearizona.com/VoterRegistration/selectLanguage?ref=voteusa" TargetMode="External"/><Relationship Id="rId2" Type="http://schemas.openxmlformats.org/officeDocument/2006/relationships/hyperlink" Target="https://azsos.gov/elections" TargetMode="Externa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r.svrs.nj.gov/register" TargetMode="External"/><Relationship Id="rId2" Type="http://schemas.openxmlformats.org/officeDocument/2006/relationships/hyperlink" Target="https://www.state.nj.us/state/elections/index.shtml" TargetMode="Externa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portal.sos.state.nm.us/OVR/(S(od4445h5uj2f5tyucvvhszdf))/WebPages/InstructionsStep1.aspx" TargetMode="External"/><Relationship Id="rId2" Type="http://schemas.openxmlformats.org/officeDocument/2006/relationships/hyperlink" Target="https://www.sos.state.nm.us/" TargetMode="Externa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cdot.gov/dmv/offices-services/online/Pages/voter-registration-application.aspx" TargetMode="External"/><Relationship Id="rId2" Type="http://schemas.openxmlformats.org/officeDocument/2006/relationships/hyperlink" Target="https://www.ncsbe.gov/" TargetMode="Externa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hyperlink" Target="http://sos.nd.gov/elections" TargetMode="Externa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olvr.sos.state.oh.us/ovru/ModifyAddress.aspx" TargetMode="External"/><Relationship Id="rId2" Type="http://schemas.openxmlformats.org/officeDocument/2006/relationships/hyperlink" Target="https://www.sos.state.oh.us/elections/" TargetMode="Externa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okvoterportal.okelections.us/Home/RegWizard" TargetMode="External"/><Relationship Id="rId2" Type="http://schemas.openxmlformats.org/officeDocument/2006/relationships/hyperlink" Target="https://oklahoma.gov/elections.html" TargetMode="Externa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secure.sos.state.or.us/orestar/vr/register.do?lang=eng&amp;source=SOS" TargetMode="External"/><Relationship Id="rId2" Type="http://schemas.openxmlformats.org/officeDocument/2006/relationships/hyperlink" Target="https://sos.oregon.gov/voting-elections/Pages/default.aspx" TargetMode="Externa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dos.pa.gov/VotingElections/Pages/default.aspx" TargetMode="Externa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.sos.ri.gov/Home/RegistertoVote?ActiveFlag=1" TargetMode="External"/><Relationship Id="rId2" Type="http://schemas.openxmlformats.org/officeDocument/2006/relationships/hyperlink" Target="https://vote.sos.ri.gov/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os.arkansas.gov/elections/voter-information" TargetMode="External"/><Relationship Id="rId2" Type="http://schemas.openxmlformats.org/officeDocument/2006/relationships/hyperlink" Target="https://www.sos.arkansas.gov/elections" TargetMode="Externa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info.scvotes.sc.gov/eng/ovr/start.aspx" TargetMode="External"/><Relationship Id="rId2" Type="http://schemas.openxmlformats.org/officeDocument/2006/relationships/hyperlink" Target="https://www.scvotes.gov/" TargetMode="Externa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sdsos.gov/elections-voting/voting/register-to-vote/default.aspx" TargetMode="External"/><Relationship Id="rId2" Type="http://schemas.openxmlformats.org/officeDocument/2006/relationships/hyperlink" Target="https://sdsos.gov/elections-voting/default.aspx" TargetMode="Externa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ovr.govote.tn.gov/" TargetMode="External"/><Relationship Id="rId2" Type="http://schemas.openxmlformats.org/officeDocument/2006/relationships/hyperlink" Target="https://sos.tn.gov/elections" TargetMode="Externa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votetexas.gov/register-to-vote/" TargetMode="External"/><Relationship Id="rId2" Type="http://schemas.openxmlformats.org/officeDocument/2006/relationships/hyperlink" Target="https://www.sos.state.tx.us/elections/index.shtml" TargetMode="Externa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secure.utah.gov/voterreg/index.html" TargetMode="External"/><Relationship Id="rId2" Type="http://schemas.openxmlformats.org/officeDocument/2006/relationships/hyperlink" Target="https://elections.utah.gov/" TargetMode="Externa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olvr.vermont.gov/?ref=voteusa" TargetMode="External"/><Relationship Id="rId2" Type="http://schemas.openxmlformats.org/officeDocument/2006/relationships/hyperlink" Target="https://sos.vermont.gov/elections/" TargetMode="Externa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.elections.virginia.gov/Registration/DmvLookup" TargetMode="External"/><Relationship Id="rId2" Type="http://schemas.openxmlformats.org/officeDocument/2006/relationships/hyperlink" Target="https://www.elections.virginia.gov/" TargetMode="Externa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https://voter.votewa.gov/WhereToVote.aspx?ref=voteusa" TargetMode="External"/><Relationship Id="rId2" Type="http://schemas.openxmlformats.org/officeDocument/2006/relationships/hyperlink" Target="https://www.sos.wa.gov/elections/" TargetMode="Externa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ovr.sos.wv.gov/Register" TargetMode="External"/><Relationship Id="rId2" Type="http://schemas.openxmlformats.org/officeDocument/2006/relationships/hyperlink" Target="https://sos.wv.gov/elections/Pages/default.aspx" TargetMode="Externa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myvote.wi.gov/en-us/RegisterToVote" TargetMode="External"/><Relationship Id="rId2" Type="http://schemas.openxmlformats.org/officeDocument/2006/relationships/hyperlink" Target="https://elections.wi.gov/" TargetMode="Externa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registertovote.ca.gov/" TargetMode="External"/><Relationship Id="rId2" Type="http://schemas.openxmlformats.org/officeDocument/2006/relationships/hyperlink" Target="https://www.sos.ca.gov/elections" TargetMode="Externa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sos.wyo.gov/Elections/State/RegisteringToVote.aspx" TargetMode="External"/><Relationship Id="rId2" Type="http://schemas.openxmlformats.org/officeDocument/2006/relationships/hyperlink" Target="https://sos.wyo.gov/Elections/Default.aspx" TargetMode="Externa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s://dcboe.org/voters/register-to-vote/register-update-voter-registration" TargetMode="External"/><Relationship Id="rId2" Type="http://schemas.openxmlformats.org/officeDocument/2006/relationships/hyperlink" Target="https://dcboe.org/" TargetMode="Externa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os.state.co.us/voter-classic/pages/pub/olvr/verifyNewVoter.xhtml" TargetMode="External"/><Relationship Id="rId2" Type="http://schemas.openxmlformats.org/officeDocument/2006/relationships/hyperlink" Target="https://www.sos.state.co.us/pubs/elections/main.html" TargetMode="Externa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s://portal.ct.gov/en/SOTS/Common-Elements/V5-Template---Redesign/Elections--Voting--Home-Page" TargetMode="Externa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ivote.de.gov/VoterView/registrant/newregistrant" TargetMode="External"/><Relationship Id="rId2" Type="http://schemas.openxmlformats.org/officeDocument/2006/relationships/hyperlink" Target="https://elections.delaware.gov/" TargetMode="Externa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registertovoteflorida.gov/eligibilityreactive?ref=voteusa" TargetMode="External"/><Relationship Id="rId2" Type="http://schemas.openxmlformats.org/officeDocument/2006/relationships/hyperlink" Target="https://dos.myflorida.com/elections/" TargetMode="Externa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5B43A6B-8420-9088-DD3C-7881C3C7EBB3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9B07234A-62DE-C06A-F311-814CEBF84BD6}"/>
              </a:ext>
            </a:extLst>
          </p:cNvPr>
          <p:cNvGrpSpPr/>
          <p:nvPr/>
        </p:nvGrpSpPr>
        <p:grpSpPr>
          <a:xfrm>
            <a:off x="4205096" y="4454024"/>
            <a:ext cx="2194560" cy="1113522"/>
            <a:chOff x="4205096" y="4370511"/>
            <a:chExt cx="2194560" cy="111352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 for mailed-out ballots; 5 days before the election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49C35AC4-A28B-7A4A-A24D-3F58BC696745}"/>
              </a:ext>
            </a:extLst>
          </p:cNvPr>
          <p:cNvGrpSpPr/>
          <p:nvPr/>
        </p:nvGrpSpPr>
        <p:grpSpPr>
          <a:xfrm>
            <a:off x="4205096" y="6234948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noon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ALABAMA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792157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 dirty="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 dirty="0">
                <a:solidFill>
                  <a:srgbClr val="333845"/>
                </a:solidFill>
                <a:latin typeface="Arial Black" panose="020B0A04020102020204" pitchFamily="34" charset="0"/>
              </a:rPr>
              <a:t>ALABAMA</a:t>
            </a: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Alabama,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https://www.sos.alabama.gov/alabama-votes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Alabama's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https://www.alabamavotes.gov/olvr/default.aspx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</a:t>
            </a:r>
            <a:r>
              <a:rPr lang="en-ID" sz="1400">
                <a:solidFill>
                  <a:schemeClr val="accent1"/>
                </a:solidFill>
                <a:latin typeface="+mj-lt"/>
              </a:rPr>
              <a:t>YOU VOTE</a:t>
            </a:r>
            <a:r>
              <a:rPr lang="en-ID" sz="1400" dirty="0">
                <a:solidFill>
                  <a:schemeClr val="accent1"/>
                </a:solidFill>
                <a:latin typeface="+mj-lt"/>
              </a:rPr>
              <a:t>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ALABAMA'S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ALABAMA'S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8281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6373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 dirty="0">
                <a:solidFill>
                  <a:schemeClr val="accent1"/>
                </a:solidFill>
                <a:latin typeface="+mj-lt"/>
              </a:rPr>
              <a:t>ALABAMA</a:t>
            </a: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Early Voting Not Available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N/A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426963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11D94CB1-BE21-1E19-FD87-B599EE83C5B9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093DAB8A-EDCC-08FE-3514-AF774D685EAC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50627C7E-B759-9913-5746-FC50026EF619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GEORGIA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98927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GEORGIA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Georgia,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https://sos.ga.gov/index.php/elections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Georgia's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https://registertovote.sos.ga.gov/GAOLVR/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GEORGIA'S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or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GEORGIA'S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GEORGIA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979938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E230F1D1-EC49-E9ED-81FE-85AA61B37AA8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Ten days before an election.
Same-day registration is permitted during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B37E94DA-9191-0957-E396-30635B7CBD32}"/>
              </a:ext>
            </a:extLst>
          </p:cNvPr>
          <p:cNvGrpSpPr/>
          <p:nvPr/>
        </p:nvGrpSpPr>
        <p:grpSpPr>
          <a:xfrm>
            <a:off x="4205096" y="4674085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011A103F-C599-11AC-942E-019800A16C3E}"/>
              </a:ext>
            </a:extLst>
          </p:cNvPr>
          <p:cNvGrpSpPr/>
          <p:nvPr/>
        </p:nvGrpSpPr>
        <p:grpSpPr>
          <a:xfrm>
            <a:off x="4205096" y="6144156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HAWAII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42244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HAWAII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Hawaii,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https://elections.hawaii.gov/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Hawaii's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https://olvr.hawaii.gov/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HAWAII'S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HAWAII'S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0525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HAWAII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028689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0E2A54A-C12D-1424-3919-9F09F0DFD169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Twenty-five 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B39B58B1-AFBD-10B1-0B5F-2EF139E7853D}"/>
              </a:ext>
            </a:extLst>
          </p:cNvPr>
          <p:cNvGrpSpPr/>
          <p:nvPr/>
        </p:nvGrpSpPr>
        <p:grpSpPr>
          <a:xfrm>
            <a:off x="4205096" y="4674085"/>
            <a:ext cx="2194560" cy="990411"/>
            <a:chOff x="4205096" y="4370511"/>
            <a:chExt cx="2194560" cy="99041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 at 5 PM for mailed-out ballots.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95FB783E-1B73-44BE-355F-50F7D666C263}"/>
              </a:ext>
            </a:extLst>
          </p:cNvPr>
          <p:cNvGrpSpPr/>
          <p:nvPr/>
        </p:nvGrpSpPr>
        <p:grpSpPr>
          <a:xfrm>
            <a:off x="4205096" y="6267266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IDAHO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25265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IDAHO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Idaho,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https://sos.idaho.gov/elections-division/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Idaho's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>
                <a:solidFill>
                  <a:srgbClr val="FFFFFF"/>
                </a:solidFill>
                <a:latin typeface="+mj-lt"/>
                <a:cs typeface="Tahoma"/>
              </a:rPr>
              <a:t>https://elections.sos.idaho.gov/ElectionLink/ElectionLink/ApplicationInstructions.aspx?ref=voteusa</a:t>
            </a:r>
            <a:endParaRPr lang="en-ID" sz="9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IDAHO'S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IDAHO'S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92836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IDAHO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441907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ILLINOIS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22239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ILLINOIS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Illinois,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https://www.elections.il.gov/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Illinois's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https://ova.elections.il.gov/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ILLINOIS'S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ILLINOIS'S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ILLINOIS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26,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  <p:grpSp>
        <p:nvGrpSpPr>
          <p:cNvPr id="7" name="regGroup">
            <a:extLst>
              <a:ext uri="{FF2B5EF4-FFF2-40B4-BE49-F238E27FC236}">
                <a16:creationId xmlns:a16="http://schemas.microsoft.com/office/drawing/2014/main" id="{F67F5338-4E28-D11B-CA92-487EFC27CD3D}"/>
              </a:ext>
            </a:extLst>
          </p:cNvPr>
          <p:cNvGrpSpPr/>
          <p:nvPr/>
        </p:nvGrpSpPr>
        <p:grpSpPr>
          <a:xfrm>
            <a:off x="4205096" y="3198626"/>
            <a:ext cx="2194560" cy="1144774"/>
            <a:chOff x="4205096" y="3198626"/>
            <a:chExt cx="2194560" cy="1144774"/>
          </a:xfrm>
        </p:grpSpPr>
        <p:sp>
          <p:nvSpPr>
            <p:cNvPr id="9" name="DeadlineRegHeader">
              <a:extLst>
                <a:ext uri="{FF2B5EF4-FFF2-40B4-BE49-F238E27FC236}">
                  <a16:creationId xmlns:a16="http://schemas.microsoft.com/office/drawing/2014/main" id="{B24E4F8D-70B5-A5C5-8D70-35E383D62BF3}"/>
                </a:ext>
              </a:extLst>
            </p:cNvPr>
            <p:cNvSpPr txBox="1"/>
            <p:nvPr/>
          </p:nvSpPr>
          <p:spPr>
            <a:xfrm>
              <a:off x="4205097" y="3198626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14" name="DeadlineReg">
              <a:extLst>
                <a:ext uri="{FF2B5EF4-FFF2-40B4-BE49-F238E27FC236}">
                  <a16:creationId xmlns:a16="http://schemas.microsoft.com/office/drawing/2014/main" id="{D1EBCB6E-9CBE-BF21-2FAD-63F7950685B4}"/>
                </a:ext>
              </a:extLst>
            </p:cNvPr>
            <p:cNvSpPr txBox="1"/>
            <p:nvPr/>
          </p:nvSpPr>
          <p:spPr>
            <a:xfrm>
              <a:off x="4205096" y="3386134"/>
              <a:ext cx="2194559" cy="400110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300" dirty="0">
                  <a:solidFill>
                    <a:srgbClr val="333845"/>
                  </a:solidFill>
                  <a:latin typeface="+mj-lt"/>
                </a:rPr>
                <a:t>October 8, 2024 in-person; October 20 online</a:t>
              </a:r>
            </a:p>
          </p:txBody>
        </p:sp>
        <p:sp>
          <p:nvSpPr>
            <p:cNvPr id="15" name="DeadlineRegNote">
              <a:extLst>
                <a:ext uri="{FF2B5EF4-FFF2-40B4-BE49-F238E27FC236}">
                  <a16:creationId xmlns:a16="http://schemas.microsoft.com/office/drawing/2014/main" id="{24B40363-8C54-ABF0-AAC0-0B00BE2C7437}"/>
                </a:ext>
              </a:extLst>
            </p:cNvPr>
            <p:cNvSpPr txBox="1"/>
            <p:nvPr/>
          </p:nvSpPr>
          <p:spPr>
            <a:xfrm>
              <a:off x="4205096" y="3812485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 dirty="0">
                  <a:solidFill>
                    <a:srgbClr val="333845"/>
                  </a:solidFill>
                  <a:latin typeface="+mj-lt"/>
                </a:rPr>
                <a:t>Twenty-eight days before an election; sixteen days before if registering online.
Same-day registration is permitted before the election and on Election Day.</a:t>
              </a:r>
            </a:p>
          </p:txBody>
        </p:sp>
      </p:grpSp>
      <p:grpSp>
        <p:nvGrpSpPr>
          <p:cNvPr id="16" name="absentGroup">
            <a:extLst>
              <a:ext uri="{FF2B5EF4-FFF2-40B4-BE49-F238E27FC236}">
                <a16:creationId xmlns:a16="http://schemas.microsoft.com/office/drawing/2014/main" id="{022410EB-AE57-59CE-FAAB-D1D4B7876547}"/>
              </a:ext>
            </a:extLst>
          </p:cNvPr>
          <p:cNvGrpSpPr/>
          <p:nvPr/>
        </p:nvGrpSpPr>
        <p:grpSpPr>
          <a:xfrm>
            <a:off x="4205096" y="4551591"/>
            <a:ext cx="2194560" cy="1544409"/>
            <a:chOff x="4205096" y="4390555"/>
            <a:chExt cx="2194560" cy="1544409"/>
          </a:xfrm>
        </p:grpSpPr>
        <p:grpSp>
          <p:nvGrpSpPr>
            <p:cNvPr id="17" name="DeadlineAbsentHeader">
              <a:extLst>
                <a:ext uri="{FF2B5EF4-FFF2-40B4-BE49-F238E27FC236}">
                  <a16:creationId xmlns:a16="http://schemas.microsoft.com/office/drawing/2014/main" id="{D728E668-385B-52D9-BE0B-2EAF8A9791C7}"/>
                </a:ext>
              </a:extLst>
            </p:cNvPr>
            <p:cNvGrpSpPr/>
            <p:nvPr/>
          </p:nvGrpSpPr>
          <p:grpSpPr>
            <a:xfrm>
              <a:off x="4205097" y="4390555"/>
              <a:ext cx="2194559" cy="432938"/>
              <a:chOff x="4241229" y="4193166"/>
              <a:chExt cx="2118096" cy="432938"/>
            </a:xfrm>
          </p:grpSpPr>
          <p:sp>
            <p:nvSpPr>
              <p:cNvPr id="20" name="object 39">
                <a:extLst>
                  <a:ext uri="{FF2B5EF4-FFF2-40B4-BE49-F238E27FC236}">
                    <a16:creationId xmlns:a16="http://schemas.microsoft.com/office/drawing/2014/main" id="{7C277612-E5A8-6190-4D4B-B8DD40AB12DB}"/>
                  </a:ext>
                </a:extLst>
              </p:cNvPr>
              <p:cNvSpPr txBox="1"/>
              <p:nvPr/>
            </p:nvSpPr>
            <p:spPr>
              <a:xfrm>
                <a:off x="4241229" y="4193166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21" name="object 39">
                <a:extLst>
                  <a:ext uri="{FF2B5EF4-FFF2-40B4-BE49-F238E27FC236}">
                    <a16:creationId xmlns:a16="http://schemas.microsoft.com/office/drawing/2014/main" id="{FB6FDAB6-78E2-DA43-AE52-C2C0333B40FB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18" name="DeadlineAbsent">
              <a:extLst>
                <a:ext uri="{FF2B5EF4-FFF2-40B4-BE49-F238E27FC236}">
                  <a16:creationId xmlns:a16="http://schemas.microsoft.com/office/drawing/2014/main" id="{7310CFA6-9F9C-A89F-F3D7-785604F3B32C}"/>
                </a:ext>
              </a:extLst>
            </p:cNvPr>
            <p:cNvSpPr txBox="1"/>
            <p:nvPr/>
          </p:nvSpPr>
          <p:spPr>
            <a:xfrm>
              <a:off x="4205096" y="4881201"/>
              <a:ext cx="2194559" cy="60016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300" dirty="0">
                  <a:solidFill>
                    <a:srgbClr val="333845"/>
                  </a:solidFill>
                  <a:latin typeface="+mj-lt"/>
                </a:rPr>
                <a:t>October 31, 2024 mail and online; November 4 in-person</a:t>
              </a:r>
            </a:p>
          </p:txBody>
        </p:sp>
        <p:sp>
          <p:nvSpPr>
            <p:cNvPr id="19" name="DeadlineAbsentNote">
              <a:extLst>
                <a:ext uri="{FF2B5EF4-FFF2-40B4-BE49-F238E27FC236}">
                  <a16:creationId xmlns:a16="http://schemas.microsoft.com/office/drawing/2014/main" id="{DA9E1185-0E52-9BAF-1711-D6A40F5B3A7A}"/>
                </a:ext>
              </a:extLst>
            </p:cNvPr>
            <p:cNvSpPr txBox="1"/>
            <p:nvPr/>
          </p:nvSpPr>
          <p:spPr>
            <a:xfrm>
              <a:off x="4205097" y="5565632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 dirty="0">
                  <a:solidFill>
                    <a:srgbClr val="333845"/>
                  </a:solidFill>
                  <a:latin typeface="+mj-lt"/>
                </a:rPr>
                <a:t>Five days before the election for online mailed-out ballots; the day before the election for in-person requests.</a:t>
              </a:r>
            </a:p>
          </p:txBody>
        </p:sp>
      </p:grpSp>
      <p:grpSp>
        <p:nvGrpSpPr>
          <p:cNvPr id="22" name="ballotGroup">
            <a:extLst>
              <a:ext uri="{FF2B5EF4-FFF2-40B4-BE49-F238E27FC236}">
                <a16:creationId xmlns:a16="http://schemas.microsoft.com/office/drawing/2014/main" id="{1C2A4D64-00FA-3FD7-74F9-72F63A93C061}"/>
              </a:ext>
            </a:extLst>
          </p:cNvPr>
          <p:cNvGrpSpPr/>
          <p:nvPr/>
        </p:nvGrpSpPr>
        <p:grpSpPr>
          <a:xfrm>
            <a:off x="4205096" y="6324600"/>
            <a:ext cx="2194559" cy="606062"/>
            <a:chOff x="4205096" y="6012829"/>
            <a:chExt cx="2194559" cy="606062"/>
          </a:xfrm>
        </p:grpSpPr>
        <p:sp>
          <p:nvSpPr>
            <p:cNvPr id="23" name="DeadlineBallotHeader">
              <a:extLst>
                <a:ext uri="{FF2B5EF4-FFF2-40B4-BE49-F238E27FC236}">
                  <a16:creationId xmlns:a16="http://schemas.microsoft.com/office/drawing/2014/main" id="{74D48B19-8D1C-C2C1-15A0-1740D52F5463}"/>
                </a:ext>
              </a:extLst>
            </p:cNvPr>
            <p:cNvSpPr txBox="1"/>
            <p:nvPr/>
          </p:nvSpPr>
          <p:spPr>
            <a:xfrm>
              <a:off x="4205096" y="601282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24" name="DeadlineBallot">
              <a:extLst>
                <a:ext uri="{FF2B5EF4-FFF2-40B4-BE49-F238E27FC236}">
                  <a16:creationId xmlns:a16="http://schemas.microsoft.com/office/drawing/2014/main" id="{C3C8D3F9-634C-1139-9ABF-56316CC6E570}"/>
                </a:ext>
              </a:extLst>
            </p:cNvPr>
            <p:cNvSpPr txBox="1"/>
            <p:nvPr/>
          </p:nvSpPr>
          <p:spPr>
            <a:xfrm>
              <a:off x="4205096" y="6249559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 dirty="0">
                  <a:solidFill>
                    <a:srgbClr val="333845"/>
                  </a:solidFill>
                  <a:latin typeface="+mj-lt"/>
                </a:rPr>
                <a:t>Must be postmarked on or before Election Day and received within 14 days of the election.</a:t>
              </a:r>
            </a:p>
          </p:txBody>
        </p:sp>
      </p:grpSp>
      <p:grpSp>
        <p:nvGrpSpPr>
          <p:cNvPr id="25" name="Stars1">
            <a:extLst>
              <a:ext uri="{FF2B5EF4-FFF2-40B4-BE49-F238E27FC236}">
                <a16:creationId xmlns:a16="http://schemas.microsoft.com/office/drawing/2014/main" id="{3CD79EF0-23D6-4063-86C5-D1CCDE557A93}"/>
              </a:ext>
            </a:extLst>
          </p:cNvPr>
          <p:cNvGrpSpPr/>
          <p:nvPr/>
        </p:nvGrpSpPr>
        <p:grpSpPr>
          <a:xfrm>
            <a:off x="5024389" y="4411877"/>
            <a:ext cx="551776" cy="75026"/>
            <a:chOff x="4702358" y="3976452"/>
            <a:chExt cx="551776" cy="75026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354171C-D1AC-A88B-688F-D892079ED68F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1153D5F-E72C-B95A-855A-1D3824434FB8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861D2CF-5FCA-3937-3CC3-D2440A640CD5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9846EAF-9262-0D64-CA4B-111860325B15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6E346FB-37C0-80E5-B3D3-05EEDD793E9C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grpSp>
        <p:nvGrpSpPr>
          <p:cNvPr id="32" name="Stars2">
            <a:extLst>
              <a:ext uri="{FF2B5EF4-FFF2-40B4-BE49-F238E27FC236}">
                <a16:creationId xmlns:a16="http://schemas.microsoft.com/office/drawing/2014/main" id="{2B0D7102-B064-F11E-2141-4CB02AF4A5A6}"/>
              </a:ext>
            </a:extLst>
          </p:cNvPr>
          <p:cNvGrpSpPr/>
          <p:nvPr/>
        </p:nvGrpSpPr>
        <p:grpSpPr>
          <a:xfrm>
            <a:off x="5024388" y="6173374"/>
            <a:ext cx="551776" cy="75026"/>
            <a:chOff x="4702358" y="3976452"/>
            <a:chExt cx="551776" cy="7502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4660AB3-C8BA-5A4D-95FC-FCEDAD0EC6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D06C17D-1775-7362-4B75-B575E621AE1D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991A0A0-13AA-4352-C547-EF144AE4691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54E0AA-3935-CF42-2028-4851D9CBC59F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EFE3B1-C5D7-C2DA-FF01-9819BBEE9BCB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</p:spTree>
    <p:extLst>
      <p:ext uri="{BB962C8B-B14F-4D97-AF65-F5344CB8AC3E}">
        <p14:creationId xmlns:p14="http://schemas.microsoft.com/office/powerpoint/2010/main" val="7950229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6B47A66-735F-4127-B3C4-704C84BCE791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 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CF1BC73-CEBE-11AC-28E5-955EA7C67C8F}"/>
              </a:ext>
            </a:extLst>
          </p:cNvPr>
          <p:cNvGrpSpPr/>
          <p:nvPr/>
        </p:nvGrpSpPr>
        <p:grpSpPr>
          <a:xfrm>
            <a:off x="4205096" y="4380158"/>
            <a:ext cx="2194560" cy="1298188"/>
            <a:chOff x="4205096" y="4370511"/>
            <a:chExt cx="2194560" cy="1298188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24, 2024 by mail; November 4, 2024 in-person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545588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Twelve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A08E003B-9DF7-F351-D54F-BCEADE1BE2A4}"/>
              </a:ext>
            </a:extLst>
          </p:cNvPr>
          <p:cNvGrpSpPr/>
          <p:nvPr/>
        </p:nvGrpSpPr>
        <p:grpSpPr>
          <a:xfrm>
            <a:off x="4205096" y="6271882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6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INDIANA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59062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INDIANA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Indiana,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https://www.in.gov/sos/elections/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Indiana's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https://indianavoters.in.gov/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INDIANA'S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INDIANA'S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4587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937601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INDIANA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898495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7C188050-64AC-A195-40DD-BD6EE2F86F1E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election.
Same-day registration is permitted during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9434FE8C-210A-6706-0E24-35B7D25A4C04}"/>
              </a:ext>
            </a:extLst>
          </p:cNvPr>
          <p:cNvGrpSpPr/>
          <p:nvPr/>
        </p:nvGrpSpPr>
        <p:grpSpPr>
          <a:xfrm>
            <a:off x="4205096" y="4452485"/>
            <a:ext cx="2194560" cy="1544409"/>
            <a:chOff x="4205096" y="4370511"/>
            <a:chExt cx="2194560" cy="1544409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 by mail; November 4, 2024 in-person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545588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the election at 5 PM for mail-out ballots; the day before the election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20E99861-B4C7-C158-3F96-C0D1A434665E}"/>
              </a:ext>
            </a:extLst>
          </p:cNvPr>
          <p:cNvGrpSpPr/>
          <p:nvPr/>
        </p:nvGrpSpPr>
        <p:grpSpPr>
          <a:xfrm>
            <a:off x="4205096" y="637806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IOWA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08683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IOWA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Iowa,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https://sos.iowa.gov/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Iowa's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https://sos.iowa.gov/elections/voterinformation/voterregistration.html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IOWA'S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IOWA'S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2243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6149966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IOWA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45504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BF6C525-F242-C436-753A-0640D6C696A5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356942F4-038C-1AA6-8A46-CDA5377FBFA5}"/>
              </a:ext>
            </a:extLst>
          </p:cNvPr>
          <p:cNvGrpSpPr/>
          <p:nvPr/>
        </p:nvGrpSpPr>
        <p:grpSpPr>
          <a:xfrm>
            <a:off x="4205096" y="4503268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E41462B0-D565-900D-C386-FBD825E74C81}"/>
              </a:ext>
            </a:extLst>
          </p:cNvPr>
          <p:cNvGrpSpPr/>
          <p:nvPr/>
        </p:nvGrpSpPr>
        <p:grpSpPr>
          <a:xfrm>
            <a:off x="4205096" y="6087215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3 business days of the election if postmarked on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KANSAS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56292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KANSAS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Kansas,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https://www.sos.ks.gov/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Kansas'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https://www.kdor.ks.gov/Apps/VoterReg/Default.aspx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KANSAS'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 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KANSAS'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07432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9137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KANSAS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893707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F68BA38-6DFC-5646-14B6-749B3269F9A6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 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0B96BA21-75A8-8E00-B3B1-2E87077EA1EA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22,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Fourteen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2712EE7D-2D2C-DCC1-1036-3EB90E8A7B49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6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KENTUCKY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3421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KENTUCKY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Kentucky,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https://elect.ky.gov/Pages/default.aspx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Kentucky's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https://vrsws.sos.ky.gov/ovrweb/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KENTUCKY'S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KENTUCKY'S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KENTUCKY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  <p:sp>
        <p:nvSpPr>
          <p:cNvPr id="7" name="object 2">
            <a:extLst>
              <a:ext uri="{FF2B5EF4-FFF2-40B4-BE49-F238E27FC236}">
                <a16:creationId xmlns:a16="http://schemas.microsoft.com/office/drawing/2014/main" id="{26D8F4DB-2E5E-41EE-287C-80C45D3C2A19}"/>
              </a:ext>
            </a:extLst>
          </p:cNvPr>
          <p:cNvSpPr txBox="1"/>
          <p:nvPr/>
        </p:nvSpPr>
        <p:spPr>
          <a:xfrm>
            <a:off x="560188" y="7338272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*Without excuse; begins October 23 with excuse</a:t>
            </a:r>
          </a:p>
          <a:p>
            <a:pPr marL="12700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**Without excuse; ends October 30 with excuse </a:t>
            </a:r>
          </a:p>
        </p:txBody>
      </p:sp>
      <p:sp>
        <p:nvSpPr>
          <p:cNvPr id="9" name="EarlyVotingStart">
            <a:extLst>
              <a:ext uri="{FF2B5EF4-FFF2-40B4-BE49-F238E27FC236}">
                <a16:creationId xmlns:a16="http://schemas.microsoft.com/office/drawing/2014/main" id="{8B753474-76DF-E6FC-58B9-7FC2F1CF523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October 31, 2024*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4" name="EarlyVotingEnd">
            <a:extLst>
              <a:ext uri="{FF2B5EF4-FFF2-40B4-BE49-F238E27FC236}">
                <a16:creationId xmlns:a16="http://schemas.microsoft.com/office/drawing/2014/main" id="{B46196DE-301A-EF4D-1175-69345B903BB0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November 2, 2024**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9285519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C4BCC016-A219-DAD9-1235-4F9400CC4509}"/>
              </a:ext>
            </a:extLst>
          </p:cNvPr>
          <p:cNvGrpSpPr/>
          <p:nvPr/>
        </p:nvGrpSpPr>
        <p:grpSpPr>
          <a:xfrm>
            <a:off x="4205096" y="3222459"/>
            <a:ext cx="2194560" cy="1118160"/>
            <a:chOff x="4205096" y="3222459"/>
            <a:chExt cx="2194560" cy="1118160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 in-person or postmarked; October 15, 2024 online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4094398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election; 20 days before if registering online.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4CA886D3-BB00-368C-E576-0F17F94CCEBF}"/>
              </a:ext>
            </a:extLst>
          </p:cNvPr>
          <p:cNvGrpSpPr/>
          <p:nvPr/>
        </p:nvGrpSpPr>
        <p:grpSpPr>
          <a:xfrm>
            <a:off x="4205096" y="4786423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Four days before the election at 4:30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D459551C-D0E1-DE84-A39C-E69F2713ACDC}"/>
              </a:ext>
            </a:extLst>
          </p:cNvPr>
          <p:cNvGrpSpPr/>
          <p:nvPr/>
        </p:nvGrpSpPr>
        <p:grpSpPr>
          <a:xfrm>
            <a:off x="4205096" y="6099528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All absentee ballots, regardless of return method, must be received the day before the election by 4:30 PM.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LOUISIANA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99298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LOUISIANA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Louisiana,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https://www.sos.la.gov/ElectionsAndVoting/Pages/default.aspx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Louisiana's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http://www.sos.la.gov/ElectionsAndVoting/Pages/OnlineVoterRegistration.aspx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LOUISIANA'S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LOUISIANA'S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52600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3911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LOUISIANA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29,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1113175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3F741A51-C0DD-F58D-7E63-CA231F7B74C1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E342D0E9-6BF0-F1E3-113C-8E28D54D5B3E}"/>
              </a:ext>
            </a:extLst>
          </p:cNvPr>
          <p:cNvGrpSpPr/>
          <p:nvPr/>
        </p:nvGrpSpPr>
        <p:grpSpPr>
          <a:xfrm>
            <a:off x="4205096" y="4723329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2,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Three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752FA914-38E9-0FF4-2B25-EDF07D07DC02}"/>
              </a:ext>
            </a:extLst>
          </p:cNvPr>
          <p:cNvGrpSpPr/>
          <p:nvPr/>
        </p:nvGrpSpPr>
        <p:grpSpPr>
          <a:xfrm>
            <a:off x="4205096" y="624264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MAINE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27919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MAINE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Maine,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https://www.maine.gov/sos/cec/elec/index.html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Maine's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https://registertovote.sos.maine.gov/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MAINE'S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MAINE'S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59809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7912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MAINE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31,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1902885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47538349-C251-AEFD-249D-3A0361BBB2C3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C92B3FA5-3A5D-6DAA-EED0-11451A424F64}"/>
              </a:ext>
            </a:extLst>
          </p:cNvPr>
          <p:cNvGrpSpPr/>
          <p:nvPr/>
        </p:nvGrpSpPr>
        <p:grpSpPr>
          <a:xfrm>
            <a:off x="4205096" y="4355536"/>
            <a:ext cx="2194560" cy="1113522"/>
            <a:chOff x="4205096" y="4370511"/>
            <a:chExt cx="2194560" cy="111352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Ten days before the election; 5 PM the day before the election for electronically delivered ballots.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98643877-F1E1-635F-DF93-6EB2D328DB12}"/>
              </a:ext>
            </a:extLst>
          </p:cNvPr>
          <p:cNvGrpSpPr/>
          <p:nvPr/>
        </p:nvGrpSpPr>
        <p:grpSpPr>
          <a:xfrm>
            <a:off x="4205096" y="6037972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10 days of the election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ALASKA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53086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ALASKA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Alaska,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https://www.elections.alaska.gov/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Alaska's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https://voterregistration.alaska.gov/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ALASKA'S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ALASKA'S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33566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16002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ALASKA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3218921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8B21A5E-E9F5-39ED-BACF-4283FC605C3C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 days before an election.
Same-day registration is permitted through early voting and on 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DFA4787B-66AC-ED54-E93F-E1F4950C6E10}"/>
              </a:ext>
            </a:extLst>
          </p:cNvPr>
          <p:cNvGrpSpPr/>
          <p:nvPr/>
        </p:nvGrpSpPr>
        <p:grpSpPr>
          <a:xfrm>
            <a:off x="4205096" y="4674085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36EA7EBF-1AFC-6540-AF03-8928B690D1C6}"/>
              </a:ext>
            </a:extLst>
          </p:cNvPr>
          <p:cNvGrpSpPr/>
          <p:nvPr/>
        </p:nvGrpSpPr>
        <p:grpSpPr>
          <a:xfrm>
            <a:off x="4205096" y="6144156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10 days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MARYLAND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20490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MARYLAND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Maryland,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https://www.elections.maryland.gov/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Maryland's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800" b="1" dirty="0">
                <a:solidFill>
                  <a:srgbClr val="FFFFFF"/>
                </a:solidFill>
                <a:latin typeface="+mj-lt"/>
                <a:cs typeface="Tahoma"/>
              </a:rPr>
              <a:t>https://voterservices.elections.maryland.gov/OnlineVoterRegistration/InstructionsStep1?ref=voteusa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MARYLAND'S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MARYLAND'S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0525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MARYLAND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31,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392217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563F998-F06F-875A-0D3D-37C50DFBB3F9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Ten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21C0782-7B8C-E45F-B7E4-20BD993C6ECA}"/>
              </a:ext>
            </a:extLst>
          </p:cNvPr>
          <p:cNvGrpSpPr/>
          <p:nvPr/>
        </p:nvGrpSpPr>
        <p:grpSpPr>
          <a:xfrm>
            <a:off x="4205096" y="4503268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05C4EA3C-B64E-ACA1-88D8-E9BB5E4B0B28}"/>
              </a:ext>
            </a:extLst>
          </p:cNvPr>
          <p:cNvGrpSpPr/>
          <p:nvPr/>
        </p:nvGrpSpPr>
        <p:grpSpPr>
          <a:xfrm>
            <a:off x="4205096" y="6087215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3 days after election if postmarked by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MASSACHUSETTS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3061479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MASSACHUSETTS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Massachusetts,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https://www.sec.state.ma.us/ele/eleidx.htm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Massachusetts'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https://www.sec.state.ma.us/ovr/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MASSACHUSETTS'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online, email, or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MASSACHUSETTS'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07432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9137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MASSACHUSETTS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19,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5613868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E0BA662E-9B3D-9788-6F35-5AB078F7B183}"/>
              </a:ext>
            </a:extLst>
          </p:cNvPr>
          <p:cNvGrpSpPr/>
          <p:nvPr/>
        </p:nvGrpSpPr>
        <p:grpSpPr>
          <a:xfrm>
            <a:off x="4205096" y="3222459"/>
            <a:ext cx="2194560" cy="1279743"/>
            <a:chOff x="4205096" y="3222459"/>
            <a:chExt cx="2194560" cy="127974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2024; November 5, 2024 in-person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4094398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9731009-A6AE-D911-22C3-072C85CDA1B0}"/>
              </a:ext>
            </a:extLst>
          </p:cNvPr>
          <p:cNvGrpSpPr/>
          <p:nvPr/>
        </p:nvGrpSpPr>
        <p:grpSpPr>
          <a:xfrm>
            <a:off x="4205096" y="4624840"/>
            <a:ext cx="2194560" cy="1759852"/>
            <a:chOff x="4205096" y="4370511"/>
            <a:chExt cx="2194560" cy="175985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86177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 dirty="0">
                  <a:solidFill>
                    <a:srgbClr val="333845"/>
                  </a:solidFill>
                  <a:latin typeface="+mj-lt"/>
                </a:rPr>
                <a:t>November 1, 2024 by mail; November 4 in-person; November 5 by emergency request</a:t>
              </a: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76103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Friday before the election for mailed-out ballots; 4 PM on the day before Election Day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0F05F7AF-2972-80AB-07CD-DDAEFDBA807D}"/>
              </a:ext>
            </a:extLst>
          </p:cNvPr>
          <p:cNvGrpSpPr/>
          <p:nvPr/>
        </p:nvGrpSpPr>
        <p:grpSpPr>
          <a:xfrm>
            <a:off x="4205096" y="6507330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MICHIGAN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87551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MICHIGAN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Michigan,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https://www.michigan.gov/sos/0,4670,7-127-1633---,00.html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Michigan's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https://mvic.sos.state.mi.us/RegisterVoter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MICHIGAN'S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MICHIGAN'S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52600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640849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MICHIGAN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  <p:sp>
        <p:nvSpPr>
          <p:cNvPr id="7" name="EarlyVotingStart">
            <a:extLst>
              <a:ext uri="{FF2B5EF4-FFF2-40B4-BE49-F238E27FC236}">
                <a16:creationId xmlns:a16="http://schemas.microsoft.com/office/drawing/2014/main" id="{DBB826BD-7EE6-7949-6AB2-4373A66A273B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September 26, 2024*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9" name="EarlyVotingEnd">
            <a:extLst>
              <a:ext uri="{FF2B5EF4-FFF2-40B4-BE49-F238E27FC236}">
                <a16:creationId xmlns:a16="http://schemas.microsoft.com/office/drawing/2014/main" id="{57F5EFA9-02D1-6BBA-6F9F-7F1275D06CD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November 4, 2024**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DCEE17BB-E2CD-0913-CF38-6BD30D665BB3}"/>
              </a:ext>
            </a:extLst>
          </p:cNvPr>
          <p:cNvSpPr txBox="1"/>
          <p:nvPr/>
        </p:nvSpPr>
        <p:spPr>
          <a:xfrm>
            <a:off x="560188" y="7338272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*In person absentee; other early voting begins October 26</a:t>
            </a:r>
          </a:p>
          <a:p>
            <a:pPr marL="12700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**In person absentee; other early voting ends November 3, 2024</a:t>
            </a:r>
          </a:p>
        </p:txBody>
      </p:sp>
    </p:spTree>
    <p:extLst>
      <p:ext uri="{BB962C8B-B14F-4D97-AF65-F5344CB8AC3E}">
        <p14:creationId xmlns:p14="http://schemas.microsoft.com/office/powerpoint/2010/main" val="237280014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0C59210F-DED2-DCDC-8145-84D56588D40D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
Same-day registration is permitted 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8136C8C2-2442-6724-28FB-0E68A054EBF1}"/>
              </a:ext>
            </a:extLst>
          </p:cNvPr>
          <p:cNvGrpSpPr/>
          <p:nvPr/>
        </p:nvGrpSpPr>
        <p:grpSpPr>
          <a:xfrm>
            <a:off x="4205096" y="4624841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day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5D22D973-A454-E2EB-D72C-D69D31A699CF}"/>
              </a:ext>
            </a:extLst>
          </p:cNvPr>
          <p:cNvGrpSpPr/>
          <p:nvPr/>
        </p:nvGrpSpPr>
        <p:grpSpPr>
          <a:xfrm>
            <a:off x="4205096" y="6045668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Day. Hand-delivered ballots must be received by 3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MINNESOTA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13116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MINNESOTA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Minnesota,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https://www.sos.state.mn.us/elections-voting/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Minnesota's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https://mnvotes.sos.state.mn.us/VoterRegistration/VoterRegistrationMain.aspx?ref=voteusa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MINNESOTA'S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MINNESOTA'S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1056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31392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MINNESOTA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20,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042811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87C81A10-9395-811D-2C4D-E5DDE855CDF3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A06158AA-8F4A-DFC3-FB09-62D57768FDB3}"/>
              </a:ext>
            </a:extLst>
          </p:cNvPr>
          <p:cNvGrpSpPr/>
          <p:nvPr/>
        </p:nvGrpSpPr>
        <p:grpSpPr>
          <a:xfrm>
            <a:off x="4205096" y="445402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 Deadline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Not specified.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A3548316-44DF-DB02-6D1E-CACD0D063AE5}"/>
              </a:ext>
            </a:extLst>
          </p:cNvPr>
          <p:cNvGrpSpPr/>
          <p:nvPr/>
        </p:nvGrpSpPr>
        <p:grpSpPr>
          <a:xfrm>
            <a:off x="4205096" y="5988727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5 business days of the election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MISSISSIPPI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16886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MISSISSIPPI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Mississippi,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https://www.sos.ms.gov/elections-voting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Mississippi's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https://www.sos.ms.gov/elections-voting/voter-registration-information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MISSISSIPPI'S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phone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MISSISSIPPI'S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8281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1751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MISSISSIPPI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23,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3446063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6F09319-F562-C940-F226-498E67077C5C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C9FD2C49-4C07-CC72-8AE2-0DEA768F9654}"/>
              </a:ext>
            </a:extLst>
          </p:cNvPr>
          <p:cNvGrpSpPr/>
          <p:nvPr/>
        </p:nvGrpSpPr>
        <p:grpSpPr>
          <a:xfrm>
            <a:off x="4205096" y="4195492"/>
            <a:ext cx="2194560" cy="1759852"/>
            <a:chOff x="4205096" y="4370511"/>
            <a:chExt cx="2194560" cy="175985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86177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23, 2024 by mail, emai, or fax; November 4, 2024 by 5:00 PM in 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76103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second Tuesday before the election; the day before the election at 5 PM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4CEB9740-DC97-786F-1206-EC9681C10C82}"/>
              </a:ext>
            </a:extLst>
          </p:cNvPr>
          <p:cNvGrpSpPr/>
          <p:nvPr/>
        </p:nvGrpSpPr>
        <p:grpSpPr>
          <a:xfrm>
            <a:off x="4205096" y="636421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MISSOURI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82742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MISSOURI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Missouri,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https://www.sos.mo.gov/elections/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Missouri's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http://www.sos.mo.gov/elections/goVoteMissouri/register.aspx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MISSOURI'S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MISSOURI'S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3953544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6122266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MISSOURI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  <p:sp>
        <p:nvSpPr>
          <p:cNvPr id="7" name="EarlyVotingStart">
            <a:extLst>
              <a:ext uri="{FF2B5EF4-FFF2-40B4-BE49-F238E27FC236}">
                <a16:creationId xmlns:a16="http://schemas.microsoft.com/office/drawing/2014/main" id="{63E04EAA-1B4C-B6B5-F964-ACBE99B6454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October 22, 2024*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9" name="EarlyVotingEnd">
            <a:extLst>
              <a:ext uri="{FF2B5EF4-FFF2-40B4-BE49-F238E27FC236}">
                <a16:creationId xmlns:a16="http://schemas.microsoft.com/office/drawing/2014/main" id="{BDAF47DF-A2A7-83F5-E03A-BEF1177BAA06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 dirty="0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885ADE4B-2312-81BD-9C2F-4AB503BBDF44}"/>
              </a:ext>
            </a:extLst>
          </p:cNvPr>
          <p:cNvSpPr txBox="1"/>
          <p:nvPr/>
        </p:nvSpPr>
        <p:spPr>
          <a:xfrm>
            <a:off x="560188" y="7338272"/>
            <a:ext cx="2305149" cy="769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*Without excuse; begins September 18 with excuse</a:t>
            </a:r>
          </a:p>
        </p:txBody>
      </p:sp>
    </p:spTree>
    <p:extLst>
      <p:ext uri="{BB962C8B-B14F-4D97-AF65-F5344CB8AC3E}">
        <p14:creationId xmlns:p14="http://schemas.microsoft.com/office/powerpoint/2010/main" val="5773885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42B9B5D3-FE1F-7213-9EEF-FDEC3E8397F9}"/>
              </a:ext>
            </a:extLst>
          </p:cNvPr>
          <p:cNvGrpSpPr/>
          <p:nvPr/>
        </p:nvGrpSpPr>
        <p:grpSpPr>
          <a:xfrm>
            <a:off x="4205096" y="3222459"/>
            <a:ext cx="2194560" cy="971967"/>
            <a:chOff x="4205096" y="3222459"/>
            <a:chExt cx="2194560" cy="971967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election.
Voters may also register during the late registration period ending at noon the day before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36606D6B-D529-B18C-CE94-6486E00731D8}"/>
              </a:ext>
            </a:extLst>
          </p:cNvPr>
          <p:cNvGrpSpPr/>
          <p:nvPr/>
        </p:nvGrpSpPr>
        <p:grpSpPr>
          <a:xfrm>
            <a:off x="4205096" y="4747952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day before the election at noon.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BDDE685D-ABF0-E660-A6EE-4C1BB7AACEAE}"/>
              </a:ext>
            </a:extLst>
          </p:cNvPr>
          <p:cNvGrpSpPr/>
          <p:nvPr/>
        </p:nvGrpSpPr>
        <p:grpSpPr>
          <a:xfrm>
            <a:off x="4205096" y="6168779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MONTANA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83915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MONTANA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Montana,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https://sosmt.gov/elections/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Montana's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N/A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MONTANA'S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MONTANA'S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433676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5450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MONTANA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7,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814534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7D61E0F8-C837-49F2-9E8D-A0854F181200}"/>
              </a:ext>
            </a:extLst>
          </p:cNvPr>
          <p:cNvGrpSpPr/>
          <p:nvPr/>
        </p:nvGrpSpPr>
        <p:grpSpPr>
          <a:xfrm>
            <a:off x="4205096" y="3222459"/>
            <a:ext cx="2194560" cy="687273"/>
            <a:chOff x="4205096" y="3222459"/>
            <a:chExt cx="2194560" cy="68727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an election; 18 days before if registering online.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5DD1EAF4-5E65-D5D2-FFDF-EA66446CA843}"/>
              </a:ext>
            </a:extLst>
          </p:cNvPr>
          <p:cNvGrpSpPr/>
          <p:nvPr/>
        </p:nvGrpSpPr>
        <p:grpSpPr>
          <a:xfrm>
            <a:off x="4205096" y="457713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second Friday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FD569B4B-40DE-1883-70A1-BF4F4331112B}"/>
              </a:ext>
            </a:extLst>
          </p:cNvPr>
          <p:cNvGrpSpPr/>
          <p:nvPr/>
        </p:nvGrpSpPr>
        <p:grpSpPr>
          <a:xfrm>
            <a:off x="4205096" y="6111837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NEBRASKA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0215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NEBRASKA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Nebraska,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https://sos.nebraska.gov/index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Nebraska's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https://www.nebraska.gov/apps-sos-voter-registration/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NEBRASKA'S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NEBRASKA'S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20592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4062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NEBRASKA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7,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4854621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E4CF878F-527B-C5B6-437B-076CF57EB54C}"/>
              </a:ext>
            </a:extLst>
          </p:cNvPr>
          <p:cNvGrpSpPr/>
          <p:nvPr/>
        </p:nvGrpSpPr>
        <p:grpSpPr>
          <a:xfrm>
            <a:off x="4205096" y="3222459"/>
            <a:ext cx="2194560" cy="971967"/>
            <a:chOff x="4205096" y="3222459"/>
            <a:chExt cx="2194560" cy="971967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Twenty-eight days before an election in-person; 5 days before if registering online.
Same-day registration is permitted during early voting and on 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A8178838-D2BF-F5AE-6954-BE1188C3C3A2}"/>
              </a:ext>
            </a:extLst>
          </p:cNvPr>
          <p:cNvGrpSpPr/>
          <p:nvPr/>
        </p:nvGrpSpPr>
        <p:grpSpPr>
          <a:xfrm>
            <a:off x="4205096" y="4747952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16025EEC-C7EC-A7D0-D08D-8AAD5DE02403}"/>
              </a:ext>
            </a:extLst>
          </p:cNvPr>
          <p:cNvGrpSpPr/>
          <p:nvPr/>
        </p:nvGrpSpPr>
        <p:grpSpPr>
          <a:xfrm>
            <a:off x="4205096" y="6168779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four days of the election if postmarked by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NEVADA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53471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NEVADA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Nevada,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https://www.nvsos.gov/sos/elections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Nevada's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https://nvsos.gov/sosvoterservices/Registration/step1.aspx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NEVADA'S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NEVADA'S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433676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5450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NEVADA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19,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6153866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72B5463B-430C-49A8-D3DF-A5F26413D4AA}"/>
              </a:ext>
            </a:extLst>
          </p:cNvPr>
          <p:cNvGrpSpPr/>
          <p:nvPr/>
        </p:nvGrpSpPr>
        <p:grpSpPr>
          <a:xfrm>
            <a:off x="4205096" y="3222459"/>
            <a:ext cx="2194560" cy="971967"/>
            <a:chOff x="4205096" y="3222459"/>
            <a:chExt cx="2194560" cy="971967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23,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Six to 13 days before an election, depending on locality.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2AB7DC7-E346-3F36-B8D2-6F96C6028400}"/>
              </a:ext>
            </a:extLst>
          </p:cNvPr>
          <p:cNvGrpSpPr/>
          <p:nvPr/>
        </p:nvGrpSpPr>
        <p:grpSpPr>
          <a:xfrm>
            <a:off x="4205096" y="4797196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day before the election at 5 PM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973EF402-8400-B0BD-AE63-A4C812A1AF81}"/>
              </a:ext>
            </a:extLst>
          </p:cNvPr>
          <p:cNvGrpSpPr/>
          <p:nvPr/>
        </p:nvGrpSpPr>
        <p:grpSpPr>
          <a:xfrm>
            <a:off x="4205096" y="626726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5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 fontScale="92500"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NEW HAMPSHIRE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95754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NEW HAMPSHIRE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New Hampshire,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https://sos.nh.gov/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New Hampshire's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N/A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NEW HAMPSHIRE'S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NEW HAMPSHIRE'S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45829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92836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NEW HAMPSHIRE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Early Voting Not Available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N/A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862406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F5173FD2-1109-5EC7-E4EE-4284C1DFE8E5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73D06BE5-1456-71D5-A5C3-9BFA80A4D209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 at 5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06D5AFF7-14CE-ECE5-F883-0F4E9A9200E6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ARIZONA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85205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ARIZONA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Arizona,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https://azsos.gov/elections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Arizona's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https://servicearizona.com/VoterRegistration/selectLanguage?ref=voteusa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ARIZONA'S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online, phone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ARIZONA'S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ARIZONA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9,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778642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774F3FBB-29D2-7B97-DF03-01F0B07DEAD3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0E96FFFD-7BCD-7170-D563-479DDFDAC966}"/>
              </a:ext>
            </a:extLst>
          </p:cNvPr>
          <p:cNvGrpSpPr/>
          <p:nvPr/>
        </p:nvGrpSpPr>
        <p:grpSpPr>
          <a:xfrm>
            <a:off x="4205096" y="4404780"/>
            <a:ext cx="2194560" cy="1113522"/>
            <a:chOff x="4205096" y="4370511"/>
            <a:chExt cx="2194560" cy="111352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 for mailed-out ballot; the day before the election at 3 PM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CC87123F-EA7E-49F8-24DF-E128C982C380}"/>
              </a:ext>
            </a:extLst>
          </p:cNvPr>
          <p:cNvGrpSpPr/>
          <p:nvPr/>
        </p:nvGrpSpPr>
        <p:grpSpPr>
          <a:xfrm>
            <a:off x="4205096" y="6136460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6 days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NEW JERSEY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29870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NEW JERSEY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New Jersey,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https://www.state.nj.us/state/elections/index.shtml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New Jersey's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https://voter.svrs.nj.gov/register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NEW JERSEY'S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NEW JERSEY'S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5818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8986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NEW JERSEY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0548094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05015DA3-3F92-1809-DAEC-711B6A00D2C0}"/>
              </a:ext>
            </a:extLst>
          </p:cNvPr>
          <p:cNvGrpSpPr/>
          <p:nvPr/>
        </p:nvGrpSpPr>
        <p:grpSpPr>
          <a:xfrm>
            <a:off x="4205096" y="3222459"/>
            <a:ext cx="2194560" cy="971967"/>
            <a:chOff x="4205096" y="3222459"/>
            <a:chExt cx="2194560" cy="971967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Twenty-eight days before an election.
Same-day registration is permitted through November 2 at the county clerk's office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5AD27E1-A159-31F9-59C8-C9C978B153EC}"/>
              </a:ext>
            </a:extLst>
          </p:cNvPr>
          <p:cNvGrpSpPr/>
          <p:nvPr/>
        </p:nvGrpSpPr>
        <p:grpSpPr>
          <a:xfrm>
            <a:off x="4205096" y="4797196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22,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Thursday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C0FE50FA-2C4B-F098-DDFE-EB074191DE1F}"/>
              </a:ext>
            </a:extLst>
          </p:cNvPr>
          <p:cNvGrpSpPr/>
          <p:nvPr/>
        </p:nvGrpSpPr>
        <p:grpSpPr>
          <a:xfrm>
            <a:off x="4205096" y="626726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NEW MEXICO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31473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NEW MEXICO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New Mexico,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https://www.sos.state.nm.us/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New Mexico's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800" b="1" dirty="0">
                <a:solidFill>
                  <a:srgbClr val="FFFFFF"/>
                </a:solidFill>
                <a:latin typeface="+mj-lt"/>
                <a:cs typeface="Tahoma"/>
              </a:rPr>
              <a:t>https://portal.sos.state.nm.us/OVR/(S(od4445h5uj2f5tyucvvhszdf))/WebPages/InstructionsStep1.aspx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NEW MEXICO'S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NEW MEXICO'S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45829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92836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NEW MEXICO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910896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0B07851-7D6B-66F2-A071-6130F80D63E9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Ten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510B0A8C-3A79-5AF5-9C9D-0AFB5241A6BC}"/>
              </a:ext>
            </a:extLst>
          </p:cNvPr>
          <p:cNvGrpSpPr/>
          <p:nvPr/>
        </p:nvGrpSpPr>
        <p:grpSpPr>
          <a:xfrm>
            <a:off x="4205096" y="4404780"/>
            <a:ext cx="2194560" cy="1113522"/>
            <a:chOff x="4205096" y="4370511"/>
            <a:chExt cx="2194560" cy="111352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the election for mailed-out ballots; the day before the election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627B06D4-2125-802E-555E-9C34D1E848C4}"/>
              </a:ext>
            </a:extLst>
          </p:cNvPr>
          <p:cNvGrpSpPr/>
          <p:nvPr/>
        </p:nvGrpSpPr>
        <p:grpSpPr>
          <a:xfrm>
            <a:off x="4205096" y="6136460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7 days of the election if postmarked by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NEW YORK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95476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NEW YORK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New York,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https://www.elections.ny.gov/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New York's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http://dmv.ny.gov/org/more-info/electronic-voter-registration-application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NEW YORK'S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early mail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NEW YORK'S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58188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8986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NEW YORK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306656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42926E8-DBEB-546C-F4DE-D9FF24172B4E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Twenty-five days before an election.
Same-day registration is permitted during early voting.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3B45BB8B-025C-9836-3A77-EF28C7792D88}"/>
              </a:ext>
            </a:extLst>
          </p:cNvPr>
          <p:cNvGrpSpPr/>
          <p:nvPr/>
        </p:nvGrpSpPr>
        <p:grpSpPr>
          <a:xfrm>
            <a:off x="4205096" y="4674085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Tuesday before the election at 5 PM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B1ECB1B7-D72E-8121-AA7F-7A21D93FACF9}"/>
              </a:ext>
            </a:extLst>
          </p:cNvPr>
          <p:cNvGrpSpPr/>
          <p:nvPr/>
        </p:nvGrpSpPr>
        <p:grpSpPr>
          <a:xfrm>
            <a:off x="4205096" y="6144156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3 days of the election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 fontScale="92500"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NORTH CAROLINA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310617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NORTH CAROLINA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North Carolina,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https://www.ncsbe.gov/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North Carolina's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https://www.ncdot.gov/dmv/offices-services/online/Pages/voter-registration-application.aspx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NORTH CAROLINA'S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NORTH CAROLINA'S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0525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NORTH CAROLINA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17,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5020248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4B239594-560E-65C3-7BA2-8B49460FCF93}"/>
              </a:ext>
            </a:extLst>
          </p:cNvPr>
          <p:cNvGrpSpPr/>
          <p:nvPr/>
        </p:nvGrpSpPr>
        <p:grpSpPr>
          <a:xfrm>
            <a:off x="4205096" y="3222459"/>
            <a:ext cx="2194560" cy="687273"/>
            <a:chOff x="4205096" y="3222459"/>
            <a:chExt cx="2194560" cy="68727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 Deadline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North Dakota does not have voter registration.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0AF9DFA7-71F7-85E5-7ED2-9DD3B4BFB1E7}"/>
              </a:ext>
            </a:extLst>
          </p:cNvPr>
          <p:cNvGrpSpPr/>
          <p:nvPr/>
        </p:nvGrpSpPr>
        <p:grpSpPr>
          <a:xfrm>
            <a:off x="4205096" y="4478646"/>
            <a:ext cx="2194560" cy="990411"/>
            <a:chOff x="4205096" y="4370511"/>
            <a:chExt cx="2194560" cy="99041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 Deadline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“In a timely manner” for mailed-out ballots; Election Day at 4 PM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CC01EE9B-F79C-8C2A-B6E9-D745AC50D5D4}"/>
              </a:ext>
            </a:extLst>
          </p:cNvPr>
          <p:cNvGrpSpPr/>
          <p:nvPr/>
        </p:nvGrpSpPr>
        <p:grpSpPr>
          <a:xfrm>
            <a:off x="4205096" y="6037971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 or postmarked the day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NORTH DAKOTA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75293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NORTH DAKOTA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North Dakota,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http://sos.nd.gov/elections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North Dakota's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N/A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NORTH DAKOTA'S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NORTH DAKOTA'S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56676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16001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NORTH DAKOTA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1408355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CA002C15-9835-E201-DC3E-214E7D2510A8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9CF8930F-832B-B790-1B34-8128A455A43D}"/>
              </a:ext>
            </a:extLst>
          </p:cNvPr>
          <p:cNvGrpSpPr/>
          <p:nvPr/>
        </p:nvGrpSpPr>
        <p:grpSpPr>
          <a:xfrm>
            <a:off x="4205096" y="445402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2,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Three days before the election at noon.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2E23E0CA-13C1-17E1-0A32-F414F5D7FA5B}"/>
              </a:ext>
            </a:extLst>
          </p:cNvPr>
          <p:cNvGrpSpPr/>
          <p:nvPr/>
        </p:nvGrpSpPr>
        <p:grpSpPr>
          <a:xfrm>
            <a:off x="4205096" y="5988727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10 days of the election if postmarked by the day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OHIO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06118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OHIO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Ohio,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https://www.sos.state.oh.us/elections/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Ohio's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https://olvr.sos.state.oh.us/ovru/ModifyAddress.aspx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OHIO'S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OHIO'S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8281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1751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OHIO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7331803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10FF588E-3699-E241-A0B0-22E9F45E8E10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Twenty-five 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B5977B31-B68E-E31A-BFF1-54D6BFAD7A81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third Monday before an election at 5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1B976C92-5B79-0960-9EDB-387E04EFBB25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OKLAHOMA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8069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OKLAHOMA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Oklahoma,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https://oklahoma.gov/elections.html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Oklahoma's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https://okvoterportal.okelections.us/Home/RegWizard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OKLAHOMA'S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OKLAHOMA'S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OKLAHOMA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30,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068264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983B09A-E822-7478-F616-BF82F81D0B56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ED6EAF50-A923-D85E-DC16-C7F143A716E3}"/>
              </a:ext>
            </a:extLst>
          </p:cNvPr>
          <p:cNvGrpSpPr/>
          <p:nvPr/>
        </p:nvGrpSpPr>
        <p:grpSpPr>
          <a:xfrm>
            <a:off x="4205096" y="4503268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31,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879CD2A1-B68E-1CB1-97A4-2268CF4330AF}"/>
              </a:ext>
            </a:extLst>
          </p:cNvPr>
          <p:cNvGrpSpPr/>
          <p:nvPr/>
        </p:nvGrpSpPr>
        <p:grpSpPr>
          <a:xfrm>
            <a:off x="4205096" y="6087215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7 days of the election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OREGON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1101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OREGON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Oregon,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https://sos.oregon.gov/voting-elections/Pages/default.aspx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Oregon's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 dirty="0">
                <a:solidFill>
                  <a:srgbClr val="FFFFFF"/>
                </a:solidFill>
                <a:latin typeface="+mj-lt"/>
                <a:cs typeface="Tahoma"/>
              </a:rPr>
              <a:t>https://secure.sos.state.or.us/orestar/vr/register.do?lang=eng&amp;source=SOS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OREGON'S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OREGON'S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07432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9137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OREGON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31,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03871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414D4C31-0AED-D320-1257-4F1D95264431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94348F4-D249-0B8D-679C-2CE599A7E0F4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 by 5 PM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Tuesday before the election at 5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3E72B751-02E8-6A27-A9E7-C8E638646562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PENNSYLVANIA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70753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PENNSYLVANIA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Pennsylvania,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https://www.dos.pa.gov/VotingElections/Pages/default.aspx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Pennsylvania's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https://www.pavoterservices.state.pa.us/Pages/VoterRegistrationApplication.aspx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PENNSYLVANIA'S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 mail-in ballot.
Applications can be submitted via mail, in-person,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PENNSYLVANIA'S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PENNSYLVANIA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16,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932753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50418240-C268-1EE2-4486-61ABFB92CA7F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 days before an election.
Same-day registration is permitted on Election Day for presidential elections.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B3663995-9AAB-BEC6-15A0-470718F5E5C7}"/>
              </a:ext>
            </a:extLst>
          </p:cNvPr>
          <p:cNvGrpSpPr/>
          <p:nvPr/>
        </p:nvGrpSpPr>
        <p:grpSpPr>
          <a:xfrm>
            <a:off x="4205096" y="4723329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824C291A-D754-7171-3ADC-54C63170317A}"/>
              </a:ext>
            </a:extLst>
          </p:cNvPr>
          <p:cNvGrpSpPr/>
          <p:nvPr/>
        </p:nvGrpSpPr>
        <p:grpSpPr>
          <a:xfrm>
            <a:off x="4205096" y="624264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RHODE ISLAND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628925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RHODE ISLAND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Rhode Island,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https://vote.sos.ri.gov/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Rhode Island's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https://vote.sos.ri.gov/Home/RegistertoVote?ActiveFlag=1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RHODE ISLAND'S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online, via mail, or in-person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RHODE ISLAND'S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59809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7912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RHODE ISLAND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024047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08F009D-24E7-61A9-5F7D-989874458470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066C10A-B97A-6D1F-E4F5-3D85969DC737}"/>
              </a:ext>
            </a:extLst>
          </p:cNvPr>
          <p:cNvGrpSpPr/>
          <p:nvPr/>
        </p:nvGrpSpPr>
        <p:grpSpPr>
          <a:xfrm>
            <a:off x="4205096" y="4306292"/>
            <a:ext cx="2194560" cy="1113522"/>
            <a:chOff x="4205096" y="4370511"/>
            <a:chExt cx="2194560" cy="111352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 for mail and electronic requests; the Friday before the election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2D2CCBFA-C6B9-0A89-02D0-CF61A39E2FDC}"/>
              </a:ext>
            </a:extLst>
          </p:cNvPr>
          <p:cNvGrpSpPr/>
          <p:nvPr/>
        </p:nvGrpSpPr>
        <p:grpSpPr>
          <a:xfrm>
            <a:off x="4205096" y="5939484"/>
            <a:ext cx="2194559" cy="876053"/>
            <a:chOff x="4205096" y="5928499"/>
            <a:chExt cx="2194559" cy="87605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65402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7:30 PM on Election Day. Hand-delivered ballots must be received at the county clerk’s office by the close of business the Friday before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ARKANSAS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0215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ARKANSAS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Arkansas,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https://www.sos.arkansas.gov/elections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Arkansas'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https://www.sos.arkansas.gov/elections/voter-information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ARKANSAS'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ARKANSAS'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08944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42136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ARKANSAS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9516401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E887B37D-732C-08C6-35F6-CA56BC338816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6,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Thirty 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D79CE118-7BEC-DF41-8DE9-FC5215F89C81}"/>
              </a:ext>
            </a:extLst>
          </p:cNvPr>
          <p:cNvGrpSpPr/>
          <p:nvPr/>
        </p:nvGrpSpPr>
        <p:grpSpPr>
          <a:xfrm>
            <a:off x="4205096" y="4503268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 at 5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BF217359-E439-FA58-E25E-1790924412AC}"/>
              </a:ext>
            </a:extLst>
          </p:cNvPr>
          <p:cNvGrpSpPr/>
          <p:nvPr/>
        </p:nvGrpSpPr>
        <p:grpSpPr>
          <a:xfrm>
            <a:off x="4205096" y="6087215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 fontScale="92500"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SOUTH CAROLINA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3092641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SOUTH CAROLINA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South Carolina,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https://www.scvotes.gov/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South Carolina's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https://info.scvotes.sc.gov/eng/ovr/start.aspx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SOUTH CAROLINA'S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in-person; Must contact county elections office for application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SOUTH CAROLINA'S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07432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9137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SOUTH CAROLINA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2843741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D13E9BE-4E8C-C64F-620B-578C405CA841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B0900495-A5E3-464F-C2E0-A26B44471353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One day before the election at 5 PM.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B1AE649A-D3AA-3B83-9582-E078C01914BA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SOUTH DAKOTA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739404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SOUTH DAKOTA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South Dakota,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https://sdsos.gov/elections-voting/default.aspx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South Dakota's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https://sdsos.gov/elections-voting/voting/register-to-vote/default.aspx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SOUTH DAKOTA'S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SOUTH DAKOTA'S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SOUTH DAKOTA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20,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67336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B8F6A81C-977B-84D3-4C38-C59AE883E3CB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4A053815-833C-AF9A-FC19-277FE89665C1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29,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Seven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10E1EFDF-89D7-CDA8-A602-82931341A928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TENNESSEE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141612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TENNESSEE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Tennessee,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https://sos.tn.gov/elections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Tennessee's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https://ovr.govote.tn.gov/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TENNESSEE'S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TENNESSEE'S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TENNESSEE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31,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469980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A7C6FFF-1AD9-C1AF-6990-ECFE806E5745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44330B4C-2A01-E759-00BB-76D1873BDAC6}"/>
              </a:ext>
            </a:extLst>
          </p:cNvPr>
          <p:cNvGrpSpPr/>
          <p:nvPr/>
        </p:nvGrpSpPr>
        <p:grpSpPr>
          <a:xfrm>
            <a:off x="4205096" y="445402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32046425-CB1D-CA55-CADF-BA7BB406518F}"/>
              </a:ext>
            </a:extLst>
          </p:cNvPr>
          <p:cNvGrpSpPr/>
          <p:nvPr/>
        </p:nvGrpSpPr>
        <p:grpSpPr>
          <a:xfrm>
            <a:off x="4205096" y="5988727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the day of the election; Postmarked on or before Election Day and received by November 6, 2024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TEXAS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29522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TEXAS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Texas,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https://www.sos.state.tx.us/elections/index.shtml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Texas'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https://www.votetexas.gov/register-to-vote/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TEXAS'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291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TEXAS'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08281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1751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TEXAS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4137992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D80E97E2-182A-679F-927A-AECCF78B930C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an election.
Same-day registration is permitted during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2F63B924-4C7F-B5E8-4A5C-8429454E205C}"/>
              </a:ext>
            </a:extLst>
          </p:cNvPr>
          <p:cNvGrpSpPr/>
          <p:nvPr/>
        </p:nvGrpSpPr>
        <p:grpSpPr>
          <a:xfrm>
            <a:off x="4205096" y="4624841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CF70C090-EDCB-4428-B453-D4B64CFD14A8}"/>
              </a:ext>
            </a:extLst>
          </p:cNvPr>
          <p:cNvGrpSpPr/>
          <p:nvPr/>
        </p:nvGrpSpPr>
        <p:grpSpPr>
          <a:xfrm>
            <a:off x="4205096" y="6045668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 or postmarked the day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UTAH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12056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UTAH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Utah,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https://elections.utah.gov/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Utah's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https://secure.utah.gov/voterreg/index.html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UTAH'S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UTAH'S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1056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31392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UTAH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7106057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F257D498-F41D-FEA0-A326-6983974AB7B2}"/>
              </a:ext>
            </a:extLst>
          </p:cNvPr>
          <p:cNvGrpSpPr/>
          <p:nvPr/>
        </p:nvGrpSpPr>
        <p:grpSpPr>
          <a:xfrm>
            <a:off x="4205096" y="3222459"/>
            <a:ext cx="2194560" cy="687273"/>
            <a:chOff x="4205096" y="3222459"/>
            <a:chExt cx="2194560" cy="68727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Same-day registration is permitted through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3B0C2FA2-3566-2939-0BD3-3FFFBCE8D8A3}"/>
              </a:ext>
            </a:extLst>
          </p:cNvPr>
          <p:cNvGrpSpPr/>
          <p:nvPr/>
        </p:nvGrpSpPr>
        <p:grpSpPr>
          <a:xfrm>
            <a:off x="4205096" y="457713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8C9D500A-549F-8BB8-6EEB-F1F2818F0BA4}"/>
              </a:ext>
            </a:extLst>
          </p:cNvPr>
          <p:cNvGrpSpPr/>
          <p:nvPr/>
        </p:nvGrpSpPr>
        <p:grpSpPr>
          <a:xfrm>
            <a:off x="4205096" y="6111837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VERMONT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829027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VERMONT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Vermont,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https://sos.vermont.gov/elections/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Vermont's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https://olvr.vermont.gov/?ref=voteusa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VERMONT'S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VERMONT'S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20592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40623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VERMONT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030055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58606100-AF7B-D6AD-4980-6CF38CE43BAA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
Same-day registration is permitted during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98EED1C-06D2-CEEC-2CC8-43EA512977C9}"/>
              </a:ext>
            </a:extLst>
          </p:cNvPr>
          <p:cNvGrpSpPr/>
          <p:nvPr/>
        </p:nvGrpSpPr>
        <p:grpSpPr>
          <a:xfrm>
            <a:off x="4205096" y="4575597"/>
            <a:ext cx="2194560" cy="990411"/>
            <a:chOff x="4205096" y="4370511"/>
            <a:chExt cx="2194560" cy="99041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24622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Eleven days before the election at 5 PM; Election Day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41C0FD1F-467A-8ECD-DF83-193A090FC1BD}"/>
              </a:ext>
            </a:extLst>
          </p:cNvPr>
          <p:cNvGrpSpPr/>
          <p:nvPr/>
        </p:nvGrpSpPr>
        <p:grpSpPr>
          <a:xfrm>
            <a:off x="4205096" y="6070290"/>
            <a:ext cx="2194559" cy="752943"/>
            <a:chOff x="4205096" y="5928499"/>
            <a:chExt cx="2194559" cy="752943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53091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before noon on the third day after the election if postmarked by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VIRGINIA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97324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VIRGINIA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Virginia,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https://www.elections.virginia.gov/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Virginia's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https://vote.elections.virginia.gov/Registration/DmvLookup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VIRGINIA'S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VIRGINIA'S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285943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80636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VIRGINIA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September 20,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0415647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AFED1ABF-BE85-106B-CFFF-AABFA5C167E5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Eight 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DB778671-9CA3-27DF-7562-BD39E3E50E93}"/>
              </a:ext>
            </a:extLst>
          </p:cNvPr>
          <p:cNvGrpSpPr/>
          <p:nvPr/>
        </p:nvGrpSpPr>
        <p:grpSpPr>
          <a:xfrm>
            <a:off x="4205096" y="4723329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8C1EF6FA-2144-BADB-3E74-3EDF7184D18F}"/>
              </a:ext>
            </a:extLst>
          </p:cNvPr>
          <p:cNvGrpSpPr/>
          <p:nvPr/>
        </p:nvGrpSpPr>
        <p:grpSpPr>
          <a:xfrm>
            <a:off x="4205096" y="624264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postmarked by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WASHINGTON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431756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WASHINGTON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Washington,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https://www.sos.wa.gov/elections/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Washington's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https://voter.votewa.gov/WhereToVote.aspx?ref=voteusa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WASHINGTON'S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WASHINGTON'S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59809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7912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WASHINGTON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18,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4825270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21507010-4F06-F68B-9EC6-48D4483F2D77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 days before an election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7BC4790-AD7D-0F66-949E-F4661F1C72CE}"/>
              </a:ext>
            </a:extLst>
          </p:cNvPr>
          <p:cNvGrpSpPr/>
          <p:nvPr/>
        </p:nvGrpSpPr>
        <p:grpSpPr>
          <a:xfrm>
            <a:off x="4205096" y="4503268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30,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Six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71D7CDF5-677A-25DB-E62C-328CE4243338}"/>
              </a:ext>
            </a:extLst>
          </p:cNvPr>
          <p:cNvGrpSpPr/>
          <p:nvPr/>
        </p:nvGrpSpPr>
        <p:grpSpPr>
          <a:xfrm>
            <a:off x="4205096" y="6087215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5 days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WEST VIRGINIA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684774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WEST VIRGINIA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West Virginia,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https://sos.wv.gov/elections/Pages/default.aspx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West Virginia's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https://ovr.sos.wv.gov/Register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WEST VIRGINIA'S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 by mail.
Applications can be submitted via mail, in-person,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WEST VIRGINIA'S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07432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691379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WEST VIRGINIA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2592749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EB907F70-032C-9452-3CB9-2B110A6056A7}"/>
              </a:ext>
            </a:extLst>
          </p:cNvPr>
          <p:cNvGrpSpPr/>
          <p:nvPr/>
        </p:nvGrpSpPr>
        <p:grpSpPr>
          <a:xfrm>
            <a:off x="4205096" y="3222459"/>
            <a:ext cx="2194560" cy="1279743"/>
            <a:chOff x="4205096" y="3222459"/>
            <a:chExt cx="2194560" cy="127974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16, 2024 online; November 1, 2024 in-person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4094398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 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7D170835-3239-2B20-1B00-4A1886B8C820}"/>
              </a:ext>
            </a:extLst>
          </p:cNvPr>
          <p:cNvGrpSpPr/>
          <p:nvPr/>
        </p:nvGrpSpPr>
        <p:grpSpPr>
          <a:xfrm>
            <a:off x="4205096" y="4711018"/>
            <a:ext cx="2194560" cy="1544409"/>
            <a:chOff x="4205096" y="4370511"/>
            <a:chExt cx="2194560" cy="1544409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6463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31, 2024 by mail; November 3 in-person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545588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Five days before the election at 5 PM for online and mail requests; the Sunday before the election for in-person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F5567735-CE5B-F3D8-5B69-9A148394A8D0}"/>
              </a:ext>
            </a:extLst>
          </p:cNvPr>
          <p:cNvGrpSpPr/>
          <p:nvPr/>
        </p:nvGrpSpPr>
        <p:grpSpPr>
          <a:xfrm>
            <a:off x="4205096" y="6464243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WISCONSIN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79095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WISCONSIN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Wisconsin,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https://elections.wi.gov/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Wisconsin's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https://myvote.wi.gov/en-us/RegisterToVote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WISCONSIN'S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WISCONSIN'S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56909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6322322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WISCONSIN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9620251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84011E5D-BB86-F792-16C9-532C23B1542E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an election.
Same-day registration is permitted through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DF40E4F4-4166-75F2-4DE6-0EF5C9D93CA7}"/>
              </a:ext>
            </a:extLst>
          </p:cNvPr>
          <p:cNvGrpSpPr/>
          <p:nvPr/>
        </p:nvGrpSpPr>
        <p:grpSpPr>
          <a:xfrm>
            <a:off x="4205096" y="4674085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31098039-D590-B5B1-3FB5-4E687A73BB46}"/>
              </a:ext>
            </a:extLst>
          </p:cNvPr>
          <p:cNvGrpSpPr/>
          <p:nvPr/>
        </p:nvGrpSpPr>
        <p:grpSpPr>
          <a:xfrm>
            <a:off x="4205096" y="6144156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no later than 7 days after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CALIFORNIA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188100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CALIFORNIA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California,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 dirty="0">
                <a:solidFill>
                  <a:srgbClr val="FFFFFF"/>
                </a:solidFill>
                <a:latin typeface="+mj-lt"/>
                <a:cs typeface="Tahoma"/>
              </a:rPr>
              <a:t>https://www.sos.ca.gov/elections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California's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 dirty="0">
                <a:solidFill>
                  <a:srgbClr val="FFFFFF"/>
                </a:solidFill>
                <a:latin typeface="+mj-lt"/>
                <a:cs typeface="Tahoma"/>
              </a:rPr>
              <a:t>http://registertovote.ca.gov/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CALIFORNIA'S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CALIFORNIA'S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0525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CALIFORNIA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7,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755448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A1847B8-549B-37D1-64FD-DBD1B810425B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Fourteen days before an election.
Same-day registration is permitted through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C839EFA7-7A46-DA8A-8D37-B102D3DE653A}"/>
              </a:ext>
            </a:extLst>
          </p:cNvPr>
          <p:cNvGrpSpPr/>
          <p:nvPr/>
        </p:nvGrpSpPr>
        <p:grpSpPr>
          <a:xfrm>
            <a:off x="4205096" y="4723329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One day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B34C1A24-9BDC-3707-F63F-CE9638A042F7}"/>
              </a:ext>
            </a:extLst>
          </p:cNvPr>
          <p:cNvGrpSpPr/>
          <p:nvPr/>
        </p:nvGrpSpPr>
        <p:grpSpPr>
          <a:xfrm>
            <a:off x="4205096" y="624264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WYOMING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812099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WYOMING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Wyoming,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https://sos.wyo.gov/Elections/Default.aspx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Wyoming's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https://sos.wyo.gov/Elections/State/RegisteringToVote.aspx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WYOMING'S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email, online in-person, phone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WYOMING'S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59809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7912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WYOMING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8,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0050403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5951E542-15DA-AC23-BC23-667C1B4E1BCC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15,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Twenty-one days before an election.
Same-day registration is permitted through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6DF44551-FC82-0048-F5EE-43F48A5057B8}"/>
              </a:ext>
            </a:extLst>
          </p:cNvPr>
          <p:cNvGrpSpPr/>
          <p:nvPr/>
        </p:nvGrpSpPr>
        <p:grpSpPr>
          <a:xfrm>
            <a:off x="4205096" y="4674085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21,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Fifteen days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AD566291-ABC2-0CFB-E4E4-53C01CC9ACE8}"/>
              </a:ext>
            </a:extLst>
          </p:cNvPr>
          <p:cNvGrpSpPr/>
          <p:nvPr/>
        </p:nvGrpSpPr>
        <p:grpSpPr>
          <a:xfrm>
            <a:off x="4205096" y="6144156"/>
            <a:ext cx="2194559" cy="629832"/>
            <a:chOff x="4205096" y="5928499"/>
            <a:chExt cx="2194559" cy="629832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within 7 days of the election if postmarked on or before Election Day.
Postmarked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 fontScale="92500"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WASHINGTON, DC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306013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WASHINGTON, DC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Washington, DC,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https://dcboe.org/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Washington, DC's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https://dcboe.org/voters/register-to-vote/register-update-voter-registration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WASHINGTON, DC'S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phone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WASHINGTON, DC'S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35187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0525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WASHINGTON, DC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3913521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207ECDF4-7AFA-1469-E5F2-04EB2B7A17D5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Eight days before an election.
Same-day registration is permitted during early voting and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353F270-9B8B-8084-A52C-45D1E435EAD4}"/>
              </a:ext>
            </a:extLst>
          </p:cNvPr>
          <p:cNvGrpSpPr/>
          <p:nvPr/>
        </p:nvGrpSpPr>
        <p:grpSpPr>
          <a:xfrm>
            <a:off x="4205096" y="4723329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Not Required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Application Not Required [All Mail]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FB7F6B85-3041-0972-DA91-1B5A8C9D7B7E}"/>
              </a:ext>
            </a:extLst>
          </p:cNvPr>
          <p:cNvGrpSpPr/>
          <p:nvPr/>
        </p:nvGrpSpPr>
        <p:grpSpPr>
          <a:xfrm>
            <a:off x="4205096" y="624264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COLORADO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13372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COLORADO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Colorado,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https://www.sos.state.co.us/pubs/elections/main.html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 dirty="0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Colorado's Online Voter Registration System.</a:t>
            </a: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800" b="1" dirty="0">
                <a:solidFill>
                  <a:srgbClr val="FFFFFF"/>
                </a:solidFill>
                <a:latin typeface="+mj-lt"/>
                <a:cs typeface="Tahoma"/>
              </a:rPr>
              <a:t>https://www.sos.state.co.us/voter-classic/pages/pub/olvr/verifyNewVoter.xhtml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COLORADO'S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123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Ballots are delivered to all voters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COLORADO'S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359809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879124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COLORADO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4,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286728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98352D36-F7B2-9703-11F1-8C011FF1CA55}"/>
              </a:ext>
            </a:extLst>
          </p:cNvPr>
          <p:cNvGrpSpPr/>
          <p:nvPr/>
        </p:nvGrpSpPr>
        <p:grpSpPr>
          <a:xfrm>
            <a:off x="4205096" y="3222459"/>
            <a:ext cx="2194560" cy="848856"/>
            <a:chOff x="4205096" y="3222459"/>
            <a:chExt cx="2194560" cy="848856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18,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40780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Eighteen days before an election.
Same-day registration is permitted on Election Day.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3ADA48D-3FEC-FC0E-78F2-1B6B191D2A3B}"/>
              </a:ext>
            </a:extLst>
          </p:cNvPr>
          <p:cNvGrpSpPr/>
          <p:nvPr/>
        </p:nvGrpSpPr>
        <p:grpSpPr>
          <a:xfrm>
            <a:off x="4205096" y="4526351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The day before the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CCB0D243-BACB-15B4-7C77-8BF20AE09B92}"/>
              </a:ext>
            </a:extLst>
          </p:cNvPr>
          <p:cNvGrpSpPr/>
          <p:nvPr/>
        </p:nvGrpSpPr>
        <p:grpSpPr>
          <a:xfrm>
            <a:off x="4205096" y="5848688"/>
            <a:ext cx="2194559" cy="999164"/>
            <a:chOff x="4205096" y="5928499"/>
            <a:chExt cx="2194559" cy="999164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77713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the close of polls on Election Day. Hand-delivered ballots must be received the day before an election if in person and by the close of polls on Election Day if delivered to a dropbox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CONNECTICUT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56640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CONNECTICUT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Connecticut,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600" b="1" dirty="0">
                <a:solidFill>
                  <a:srgbClr val="FFFFFF"/>
                </a:solidFill>
                <a:latin typeface="+mj-lt"/>
                <a:cs typeface="Tahoma"/>
              </a:rPr>
              <a:t>https://portal.ct.gov/en/SOTS/Common-Elements/V5-Template---Redesign/Elections--Voting--Home-Page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Connecticut's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https://voterregistration.ct.gov/OLVR/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CONNECTICUT'S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CONNECTICUT'S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261320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583657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CONNECTICUT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21,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238249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723DF834-F2A9-59CA-129B-D8594DACE910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12,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Twenty-four days before election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F89BC2F1-75C2-7F03-EC98-6F8FEBDD5A27}"/>
              </a:ext>
            </a:extLst>
          </p:cNvPr>
          <p:cNvGrpSpPr/>
          <p:nvPr/>
        </p:nvGrpSpPr>
        <p:grpSpPr>
          <a:xfrm>
            <a:off x="4205096" y="4195492"/>
            <a:ext cx="2194560" cy="1759852"/>
            <a:chOff x="4205096" y="4370511"/>
            <a:chExt cx="2194560" cy="1759852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86177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November 1, 2024 for mail, November 4, 2024 for in-person, email, online or fax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761031"/>
              <a:ext cx="2194559" cy="369332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Four days before the election if by mail and one day before the election for in-person and online requests.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52BDF480-AAF6-1972-AF46-9242CACA4DFE}"/>
              </a:ext>
            </a:extLst>
          </p:cNvPr>
          <p:cNvGrpSpPr/>
          <p:nvPr/>
        </p:nvGrpSpPr>
        <p:grpSpPr>
          <a:xfrm>
            <a:off x="4205096" y="6364214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8 PM on Election Day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DELAWARE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2002728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DELAWARE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Delaware,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https://elections.delaware.gov/</a:t>
            </a: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Delaware's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https://ivote.de.gov/VoterView/registrant/newregistrant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DELAWARE'S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Excuse required to request an absentee ballot
Applications can be submitted via mail, in-person, email, fax, online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DELAWARE'S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3953544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6122266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DELAWARE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25,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3,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341892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Rectangle 304">
            <a:extLst>
              <a:ext uri="{FF2B5EF4-FFF2-40B4-BE49-F238E27FC236}">
                <a16:creationId xmlns:a16="http://schemas.microsoft.com/office/drawing/2014/main" id="{DED922E2-345B-CF11-F6DE-62A248555AAB}"/>
              </a:ext>
            </a:extLst>
          </p:cNvPr>
          <p:cNvSpPr/>
          <p:nvPr/>
        </p:nvSpPr>
        <p:spPr>
          <a:xfrm>
            <a:off x="4104805" y="1808734"/>
            <a:ext cx="2391344" cy="543026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3" name="regGroup">
            <a:extLst>
              <a:ext uri="{FF2B5EF4-FFF2-40B4-BE49-F238E27FC236}">
                <a16:creationId xmlns:a16="http://schemas.microsoft.com/office/drawing/2014/main" id="{4700AF3A-A8B1-22E4-3259-B3D1DCF13945}"/>
              </a:ext>
            </a:extLst>
          </p:cNvPr>
          <p:cNvGrpSpPr/>
          <p:nvPr/>
        </p:nvGrpSpPr>
        <p:grpSpPr>
          <a:xfrm>
            <a:off x="4205096" y="3222459"/>
            <a:ext cx="2194560" cy="564163"/>
            <a:chOff x="4205096" y="3222459"/>
            <a:chExt cx="2194560" cy="564163"/>
          </a:xfrm>
        </p:grpSpPr>
        <p:sp>
          <p:nvSpPr>
            <p:cNvPr id="480" name="DeadlineRegHeader">
              <a:extLst>
                <a:ext uri="{FF2B5EF4-FFF2-40B4-BE49-F238E27FC236}">
                  <a16:creationId xmlns:a16="http://schemas.microsoft.com/office/drawing/2014/main" id="{046A4FEE-80E4-09B8-34EA-549A63C28E3E}"/>
                </a:ext>
              </a:extLst>
            </p:cNvPr>
            <p:cNvSpPr txBox="1"/>
            <p:nvPr/>
          </p:nvSpPr>
          <p:spPr>
            <a:xfrm>
              <a:off x="4205097" y="322245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VOTER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REGISTRATION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481" name="DeadlineReg">
              <a:extLst>
                <a:ext uri="{FF2B5EF4-FFF2-40B4-BE49-F238E27FC236}">
                  <a16:creationId xmlns:a16="http://schemas.microsoft.com/office/drawing/2014/main" id="{F3AFF6CA-0982-1362-33B4-5DDA86B3F2EC}"/>
                </a:ext>
              </a:extLst>
            </p:cNvPr>
            <p:cNvSpPr txBox="1"/>
            <p:nvPr/>
          </p:nvSpPr>
          <p:spPr>
            <a:xfrm>
              <a:off x="4205096" y="340996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7,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482" name="DeadlineRegNote">
              <a:extLst>
                <a:ext uri="{FF2B5EF4-FFF2-40B4-BE49-F238E27FC236}">
                  <a16:creationId xmlns:a16="http://schemas.microsoft.com/office/drawing/2014/main" id="{8062449F-C8AC-D2BD-4F00-1DBEF72ACF94}"/>
                </a:ext>
              </a:extLst>
            </p:cNvPr>
            <p:cNvSpPr txBox="1"/>
            <p:nvPr/>
          </p:nvSpPr>
          <p:spPr>
            <a:xfrm>
              <a:off x="4205097" y="366351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Twenty-nine days before an election.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4" name="absentGroup">
            <a:extLst>
              <a:ext uri="{FF2B5EF4-FFF2-40B4-BE49-F238E27FC236}">
                <a16:creationId xmlns:a16="http://schemas.microsoft.com/office/drawing/2014/main" id="{0DD10CF8-E871-BFD1-D935-70F132EE6580}"/>
              </a:ext>
            </a:extLst>
          </p:cNvPr>
          <p:cNvGrpSpPr/>
          <p:nvPr/>
        </p:nvGrpSpPr>
        <p:grpSpPr>
          <a:xfrm>
            <a:off x="4205096" y="4552514"/>
            <a:ext cx="2194560" cy="867301"/>
            <a:chOff x="4205096" y="4370511"/>
            <a:chExt cx="2194560" cy="867301"/>
          </a:xfrm>
        </p:grpSpPr>
        <p:grpSp>
          <p:nvGrpSpPr>
            <p:cNvPr id="2" name="DeadlineAbsentHeader">
              <a:extLst>
                <a:ext uri="{FF2B5EF4-FFF2-40B4-BE49-F238E27FC236}">
                  <a16:creationId xmlns:a16="http://schemas.microsoft.com/office/drawing/2014/main" id="{84C46086-B6AE-5B1A-DD6C-04285E774332}"/>
                </a:ext>
              </a:extLst>
            </p:cNvPr>
            <p:cNvGrpSpPr/>
            <p:nvPr/>
          </p:nvGrpSpPr>
          <p:grpSpPr>
            <a:xfrm>
              <a:off x="4205097" y="4370511"/>
              <a:ext cx="2194559" cy="452982"/>
              <a:chOff x="4241229" y="4173122"/>
              <a:chExt cx="2118096" cy="452982"/>
            </a:xfrm>
          </p:grpSpPr>
          <p:sp>
            <p:nvSpPr>
              <p:cNvPr id="508" name="object 39">
                <a:extLst>
                  <a:ext uri="{FF2B5EF4-FFF2-40B4-BE49-F238E27FC236}">
                    <a16:creationId xmlns:a16="http://schemas.microsoft.com/office/drawing/2014/main" id="{11D33D94-6A36-7DF1-9888-A14387EDEFC4}"/>
                  </a:ext>
                </a:extLst>
              </p:cNvPr>
              <p:cNvSpPr txBox="1"/>
              <p:nvPr/>
            </p:nvSpPr>
            <p:spPr>
              <a:xfrm>
                <a:off x="4241229" y="4173122"/>
                <a:ext cx="2118096" cy="307777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ABSENTEE / MAIL-IN VOTING</a:t>
                </a:r>
              </a:p>
              <a:p>
                <a:pPr marL="0">
                  <a:spcBef>
                    <a:spcPts val="0"/>
                  </a:spcBef>
                </a:pPr>
                <a:r>
                  <a:rPr lang="en-US" sz="1000">
                    <a:solidFill>
                      <a:schemeClr val="accent3"/>
                    </a:solidFill>
                    <a:latin typeface="+mj-lt"/>
                  </a:rPr>
                  <a:t>BALLOT DEADLINES</a:t>
                </a:r>
                <a:r>
                  <a:rPr lang="en-US" sz="1000" dirty="0">
                    <a:solidFill>
                      <a:schemeClr val="accent3"/>
                    </a:solidFill>
                    <a:latin typeface="+mj-lt"/>
                  </a:rPr>
                  <a:t>:</a:t>
                </a:r>
              </a:p>
            </p:txBody>
          </p:sp>
          <p:sp>
            <p:nvSpPr>
              <p:cNvPr id="509" name="object 39">
                <a:extLst>
                  <a:ext uri="{FF2B5EF4-FFF2-40B4-BE49-F238E27FC236}">
                    <a16:creationId xmlns:a16="http://schemas.microsoft.com/office/drawing/2014/main" id="{9876EA69-8F80-FA28-F82D-D538C41E1843}"/>
                  </a:ext>
                </a:extLst>
              </p:cNvPr>
              <p:cNvSpPr txBox="1"/>
              <p:nvPr/>
            </p:nvSpPr>
            <p:spPr>
              <a:xfrm>
                <a:off x="4241229" y="4502993"/>
                <a:ext cx="2102396" cy="12311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spAutoFit/>
              </a:bodyPr>
              <a:lstStyle>
                <a:defPPr>
                  <a:defRPr lang="en-US"/>
                </a:defPPr>
                <a:lvl1pPr marL="12700">
                  <a:spcBef>
                    <a:spcPts val="100"/>
                  </a:spcBef>
                  <a:defRPr sz="1100" b="1">
                    <a:solidFill>
                      <a:srgbClr val="C42027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</a:lstStyle>
              <a:p>
                <a:pPr marL="0">
                  <a:spcBef>
                    <a:spcPts val="0"/>
                  </a:spcBef>
                </a:pPr>
                <a:r>
                  <a:rPr lang="en-US" sz="800" b="0" dirty="0">
                    <a:solidFill>
                      <a:srgbClr val="333845"/>
                    </a:solidFill>
                    <a:latin typeface="+mj-lt"/>
                  </a:rPr>
                  <a:t>Request must be received by</a:t>
                </a:r>
              </a:p>
            </p:txBody>
          </p:sp>
        </p:grpSp>
        <p:sp>
          <p:nvSpPr>
            <p:cNvPr id="510" name="DeadlineAbsent">
              <a:extLst>
                <a:ext uri="{FF2B5EF4-FFF2-40B4-BE49-F238E27FC236}">
                  <a16:creationId xmlns:a16="http://schemas.microsoft.com/office/drawing/2014/main" id="{9C5F29A3-F9EC-18E7-8C1A-0DDC5368C5F0}"/>
                </a:ext>
              </a:extLst>
            </p:cNvPr>
            <p:cNvSpPr txBox="1"/>
            <p:nvPr/>
          </p:nvSpPr>
          <p:spPr>
            <a:xfrm>
              <a:off x="4205096" y="4861157"/>
              <a:ext cx="2194559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400">
                  <a:solidFill>
                    <a:srgbClr val="333845"/>
                  </a:solidFill>
                  <a:latin typeface="+mj-lt"/>
                </a:rPr>
                <a:t>October 24, 2024</a:t>
              </a:r>
              <a:endParaRPr lang="en-US" sz="1400" dirty="0">
                <a:solidFill>
                  <a:srgbClr val="333845"/>
                </a:solidFill>
                <a:latin typeface="+mj-lt"/>
              </a:endParaRPr>
            </a:p>
          </p:txBody>
        </p:sp>
        <p:sp>
          <p:nvSpPr>
            <p:cNvPr id="511" name="DeadlineAbsentNote">
              <a:extLst>
                <a:ext uri="{FF2B5EF4-FFF2-40B4-BE49-F238E27FC236}">
                  <a16:creationId xmlns:a16="http://schemas.microsoft.com/office/drawing/2014/main" id="{CDC179DE-780C-4CAB-96F2-BC39E71BA992}"/>
                </a:ext>
              </a:extLst>
            </p:cNvPr>
            <p:cNvSpPr txBox="1"/>
            <p:nvPr/>
          </p:nvSpPr>
          <p:spPr>
            <a:xfrm>
              <a:off x="4205097" y="5114701"/>
              <a:ext cx="2194559" cy="12311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Twelve days before the election by 5 PM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grpSp>
        <p:nvGrpSpPr>
          <p:cNvPr id="6" name="ballotGroup">
            <a:extLst>
              <a:ext uri="{FF2B5EF4-FFF2-40B4-BE49-F238E27FC236}">
                <a16:creationId xmlns:a16="http://schemas.microsoft.com/office/drawing/2014/main" id="{3860ACF7-5E51-F393-2B3D-B84B7D8670DF}"/>
              </a:ext>
            </a:extLst>
          </p:cNvPr>
          <p:cNvGrpSpPr/>
          <p:nvPr/>
        </p:nvGrpSpPr>
        <p:grpSpPr>
          <a:xfrm>
            <a:off x="4205096" y="6185707"/>
            <a:ext cx="2194559" cy="506721"/>
            <a:chOff x="4205096" y="5928499"/>
            <a:chExt cx="2194559" cy="506721"/>
          </a:xfrm>
        </p:grpSpPr>
        <p:sp>
          <p:nvSpPr>
            <p:cNvPr id="519" name="DeadlineBallotHeader">
              <a:extLst>
                <a:ext uri="{FF2B5EF4-FFF2-40B4-BE49-F238E27FC236}">
                  <a16:creationId xmlns:a16="http://schemas.microsoft.com/office/drawing/2014/main" id="{3C01A13E-9EB8-09C5-A915-63B72AA8E4DE}"/>
                </a:ext>
              </a:extLst>
            </p:cNvPr>
            <p:cNvSpPr txBox="1"/>
            <p:nvPr/>
          </p:nvSpPr>
          <p:spPr>
            <a:xfrm>
              <a:off x="4205096" y="5928499"/>
              <a:ext cx="2194559" cy="15388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</a:pPr>
              <a:r>
                <a:rPr lang="en-US" sz="1000" dirty="0">
                  <a:solidFill>
                    <a:schemeClr val="accent3"/>
                  </a:solidFill>
                  <a:latin typeface="+mj-lt"/>
                </a:rPr>
                <a:t>BALLOT </a:t>
              </a:r>
              <a:r>
                <a:rPr lang="en-US" sz="1000">
                  <a:solidFill>
                    <a:schemeClr val="accent3"/>
                  </a:solidFill>
                  <a:latin typeface="+mj-lt"/>
                </a:rPr>
                <a:t>SUBMISSION DEADLINE:</a:t>
              </a:r>
              <a:endParaRPr lang="en-US" sz="10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520" name="DeadlineBallot">
              <a:extLst>
                <a:ext uri="{FF2B5EF4-FFF2-40B4-BE49-F238E27FC236}">
                  <a16:creationId xmlns:a16="http://schemas.microsoft.com/office/drawing/2014/main" id="{55F8783E-600D-38B0-814E-47BA76EC4969}"/>
                </a:ext>
              </a:extLst>
            </p:cNvPr>
            <p:cNvSpPr txBox="1"/>
            <p:nvPr/>
          </p:nvSpPr>
          <p:spPr>
            <a:xfrm>
              <a:off x="4205096" y="6150527"/>
              <a:ext cx="2194559" cy="284693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defPPr>
                <a:defRPr lang="en-US"/>
              </a:defPPr>
              <a:lvl1pPr marL="12700">
                <a:spcBef>
                  <a:spcPts val="100"/>
                </a:spcBef>
                <a:defRPr sz="1100" b="1">
                  <a:solidFill>
                    <a:srgbClr val="C42027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marL="0">
                <a:spcBef>
                  <a:spcPts val="0"/>
                </a:spcBef>
                <a:spcAft>
                  <a:spcPts val="300"/>
                </a:spcAft>
              </a:pPr>
              <a:r>
                <a:rPr lang="en-US" sz="800" b="0">
                  <a:solidFill>
                    <a:srgbClr val="333845"/>
                  </a:solidFill>
                  <a:latin typeface="+mj-lt"/>
                </a:rPr>
                <a:t>Must be received by 7 PM on Election Day.
Mail Receipt by Election Day</a:t>
              </a:r>
              <a:endParaRPr lang="en-US" sz="800" b="0" dirty="0">
                <a:solidFill>
                  <a:srgbClr val="333845"/>
                </a:solidFill>
                <a:latin typeface="+mj-lt"/>
              </a:endParaRPr>
            </a:p>
          </p:txBody>
        </p:sp>
      </p:grpSp>
      <p:sp>
        <p:nvSpPr>
          <p:cNvPr id="26" name="object 40">
            <a:extLst>
              <a:ext uri="{FF2B5EF4-FFF2-40B4-BE49-F238E27FC236}">
                <a16:creationId xmlns:a16="http://schemas.microsoft.com/office/drawing/2014/main" id="{5C560911-2906-EF4D-4487-039D8E9820CD}"/>
              </a:ext>
            </a:extLst>
          </p:cNvPr>
          <p:cNvSpPr txBox="1"/>
          <p:nvPr/>
        </p:nvSpPr>
        <p:spPr>
          <a:xfrm>
            <a:off x="390216" y="7826375"/>
            <a:ext cx="1542576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algn="just">
              <a:defRPr sz="1400">
                <a:solidFill>
                  <a:srgbClr val="3D3D3D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dist"/>
            <a:r>
              <a:rPr sz="1600" dirty="0"/>
              <a:t>HOW CAN YOU</a:t>
            </a:r>
          </a:p>
        </p:txBody>
      </p:sp>
      <p:sp>
        <p:nvSpPr>
          <p:cNvPr id="35" name="object 41">
            <a:extLst>
              <a:ext uri="{FF2B5EF4-FFF2-40B4-BE49-F238E27FC236}">
                <a16:creationId xmlns:a16="http://schemas.microsoft.com/office/drawing/2014/main" id="{CAF1E671-626D-73DC-AE2C-C256224BA4D0}"/>
              </a:ext>
            </a:extLst>
          </p:cNvPr>
          <p:cNvSpPr txBox="1"/>
          <p:nvPr/>
        </p:nvSpPr>
        <p:spPr>
          <a:xfrm>
            <a:off x="390216" y="8007966"/>
            <a:ext cx="1548121" cy="405683"/>
          </a:xfrm>
          <a:prstGeom prst="rect">
            <a:avLst/>
          </a:prstGeom>
        </p:spPr>
        <p:txBody>
          <a:bodyPr vert="horz" wrap="square" lIns="0" tIns="0" rIns="0" bIns="36000" rtlCol="0">
            <a:spAutoFit/>
          </a:bodyPr>
          <a:lstStyle/>
          <a:p>
            <a:pPr algn="dist"/>
            <a:r>
              <a:rPr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REGISTER</a:t>
            </a:r>
            <a:endParaRPr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5" name="State">
            <a:extLst>
              <a:ext uri="{FF2B5EF4-FFF2-40B4-BE49-F238E27FC236}">
                <a16:creationId xmlns:a16="http://schemas.microsoft.com/office/drawing/2014/main" id="{8933FF8C-4118-3498-ECAB-DB9D3ADDD76C}"/>
              </a:ext>
            </a:extLst>
          </p:cNvPr>
          <p:cNvSpPr txBox="1"/>
          <p:nvPr/>
        </p:nvSpPr>
        <p:spPr>
          <a:xfrm>
            <a:off x="414771" y="8577258"/>
            <a:ext cx="1518019" cy="2517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36000" rtlCol="0">
            <a:normAutofit/>
          </a:bodyPr>
          <a:lstStyle/>
          <a:p>
            <a:pPr algn="dist"/>
            <a:r>
              <a:rPr lang="en-ID" sz="1400" b="1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FLORIDA</a:t>
            </a:r>
            <a:endParaRPr sz="1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3B43680D-4F69-29FC-A515-F96E89E9D608}"/>
              </a:ext>
            </a:extLst>
          </p:cNvPr>
          <p:cNvSpPr txBox="1"/>
          <p:nvPr/>
        </p:nvSpPr>
        <p:spPr>
          <a:xfrm>
            <a:off x="390216" y="8308716"/>
            <a:ext cx="1542576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dist"/>
            <a:r>
              <a:rPr lang="en-US" sz="2000" dirty="0">
                <a:solidFill>
                  <a:srgbClr val="3D3D3D"/>
                </a:solidFill>
                <a:latin typeface="+mj-lt"/>
                <a:cs typeface="Arial" panose="020B0604020202020204" pitchFamily="34" charset="0"/>
              </a:rPr>
              <a:t>TO VOTE IN</a:t>
            </a:r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13E98B9-911F-CF42-22B6-18DE398684CD}"/>
              </a:ext>
            </a:extLst>
          </p:cNvPr>
          <p:cNvSpPr/>
          <p:nvPr/>
        </p:nvSpPr>
        <p:spPr>
          <a:xfrm>
            <a:off x="424018" y="488950"/>
            <a:ext cx="275231" cy="319716"/>
          </a:xfrm>
          <a:custGeom>
            <a:avLst/>
            <a:gdLst>
              <a:gd name="connsiteX0" fmla="*/ 190976 w 195643"/>
              <a:gd name="connsiteY0" fmla="*/ 89440 h 227266"/>
              <a:gd name="connsiteX1" fmla="*/ 105442 w 195643"/>
              <a:gd name="connsiteY1" fmla="*/ 89440 h 227266"/>
              <a:gd name="connsiteX2" fmla="*/ 100393 w 195643"/>
              <a:gd name="connsiteY2" fmla="*/ 94774 h 227266"/>
              <a:gd name="connsiteX3" fmla="*/ 104489 w 195643"/>
              <a:gd name="connsiteY3" fmla="*/ 138303 h 227266"/>
              <a:gd name="connsiteX4" fmla="*/ 109537 w 195643"/>
              <a:gd name="connsiteY4" fmla="*/ 141732 h 227266"/>
              <a:gd name="connsiteX5" fmla="*/ 138589 w 195643"/>
              <a:gd name="connsiteY5" fmla="*/ 141732 h 227266"/>
              <a:gd name="connsiteX6" fmla="*/ 138589 w 195643"/>
              <a:gd name="connsiteY6" fmla="*/ 160020 h 227266"/>
              <a:gd name="connsiteX7" fmla="*/ 115538 w 195643"/>
              <a:gd name="connsiteY7" fmla="*/ 166021 h 227266"/>
              <a:gd name="connsiteX8" fmla="*/ 66961 w 195643"/>
              <a:gd name="connsiteY8" fmla="*/ 113633 h 227266"/>
              <a:gd name="connsiteX9" fmla="*/ 115538 w 195643"/>
              <a:gd name="connsiteY9" fmla="*/ 61913 h 227266"/>
              <a:gd name="connsiteX10" fmla="*/ 160973 w 195643"/>
              <a:gd name="connsiteY10" fmla="*/ 72962 h 227266"/>
              <a:gd name="connsiteX11" fmla="*/ 166973 w 195643"/>
              <a:gd name="connsiteY11" fmla="*/ 70390 h 227266"/>
              <a:gd name="connsiteX12" fmla="*/ 182785 w 195643"/>
              <a:gd name="connsiteY12" fmla="*/ 24003 h 227266"/>
              <a:gd name="connsiteX13" fmla="*/ 179927 w 195643"/>
              <a:gd name="connsiteY13" fmla="*/ 18288 h 227266"/>
              <a:gd name="connsiteX14" fmla="*/ 113633 w 195643"/>
              <a:gd name="connsiteY14" fmla="*/ 0 h 227266"/>
              <a:gd name="connsiteX15" fmla="*/ 0 w 195643"/>
              <a:gd name="connsiteY15" fmla="*/ 113729 h 227266"/>
              <a:gd name="connsiteX16" fmla="*/ 113538 w 195643"/>
              <a:gd name="connsiteY16" fmla="*/ 227267 h 227266"/>
              <a:gd name="connsiteX17" fmla="*/ 191834 w 195643"/>
              <a:gd name="connsiteY17" fmla="*/ 201740 h 227266"/>
              <a:gd name="connsiteX18" fmla="*/ 195644 w 195643"/>
              <a:gd name="connsiteY18" fmla="*/ 194215 h 227266"/>
              <a:gd name="connsiteX19" fmla="*/ 195644 w 195643"/>
              <a:gd name="connsiteY19" fmla="*/ 93917 h 227266"/>
              <a:gd name="connsiteX20" fmla="*/ 190881 w 195643"/>
              <a:gd name="connsiteY20" fmla="*/ 89535 h 22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5643" h="227266">
                <a:moveTo>
                  <a:pt x="190976" y="89440"/>
                </a:moveTo>
                <a:lnTo>
                  <a:pt x="105442" y="89440"/>
                </a:lnTo>
                <a:cubicBezTo>
                  <a:pt x="102013" y="89440"/>
                  <a:pt x="100108" y="91631"/>
                  <a:pt x="100393" y="94774"/>
                </a:cubicBezTo>
                <a:lnTo>
                  <a:pt x="104489" y="138303"/>
                </a:lnTo>
                <a:cubicBezTo>
                  <a:pt x="104775" y="140494"/>
                  <a:pt x="106680" y="141732"/>
                  <a:pt x="109537" y="141732"/>
                </a:cubicBezTo>
                <a:lnTo>
                  <a:pt x="138589" y="141732"/>
                </a:lnTo>
                <a:lnTo>
                  <a:pt x="138589" y="160020"/>
                </a:lnTo>
                <a:cubicBezTo>
                  <a:pt x="135160" y="163830"/>
                  <a:pt x="127254" y="166021"/>
                  <a:pt x="115538" y="166021"/>
                </a:cubicBezTo>
                <a:cubicBezTo>
                  <a:pt x="86487" y="166021"/>
                  <a:pt x="66961" y="145161"/>
                  <a:pt x="66961" y="113633"/>
                </a:cubicBezTo>
                <a:cubicBezTo>
                  <a:pt x="66961" y="82106"/>
                  <a:pt x="86487" y="61913"/>
                  <a:pt x="115538" y="61913"/>
                </a:cubicBezTo>
                <a:cubicBezTo>
                  <a:pt x="131350" y="61913"/>
                  <a:pt x="148019" y="66008"/>
                  <a:pt x="160973" y="72962"/>
                </a:cubicBezTo>
                <a:cubicBezTo>
                  <a:pt x="163830" y="73628"/>
                  <a:pt x="166021" y="72676"/>
                  <a:pt x="166973" y="70390"/>
                </a:cubicBezTo>
                <a:lnTo>
                  <a:pt x="182785" y="24003"/>
                </a:lnTo>
                <a:cubicBezTo>
                  <a:pt x="183452" y="22098"/>
                  <a:pt x="182499" y="19622"/>
                  <a:pt x="179927" y="18288"/>
                </a:cubicBezTo>
                <a:cubicBezTo>
                  <a:pt x="161639" y="6953"/>
                  <a:pt x="137065" y="0"/>
                  <a:pt x="113633" y="0"/>
                </a:cubicBezTo>
                <a:cubicBezTo>
                  <a:pt x="45434" y="191"/>
                  <a:pt x="0" y="45625"/>
                  <a:pt x="0" y="113729"/>
                </a:cubicBezTo>
                <a:cubicBezTo>
                  <a:pt x="0" y="181832"/>
                  <a:pt x="45434" y="227267"/>
                  <a:pt x="113538" y="227267"/>
                </a:cubicBezTo>
                <a:cubicBezTo>
                  <a:pt x="143828" y="227267"/>
                  <a:pt x="172879" y="217837"/>
                  <a:pt x="191834" y="201740"/>
                </a:cubicBezTo>
                <a:cubicBezTo>
                  <a:pt x="194024" y="199834"/>
                  <a:pt x="195644" y="196977"/>
                  <a:pt x="195644" y="194215"/>
                </a:cubicBezTo>
                <a:lnTo>
                  <a:pt x="195644" y="93917"/>
                </a:lnTo>
                <a:cubicBezTo>
                  <a:pt x="195644" y="91726"/>
                  <a:pt x="193453" y="89535"/>
                  <a:pt x="190881" y="8953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8C3D7BC2-3C37-A390-83BA-32A021ECCF93}"/>
              </a:ext>
            </a:extLst>
          </p:cNvPr>
          <p:cNvSpPr/>
          <p:nvPr/>
        </p:nvSpPr>
        <p:spPr>
          <a:xfrm>
            <a:off x="727925" y="496320"/>
            <a:ext cx="220158" cy="306316"/>
          </a:xfrm>
          <a:custGeom>
            <a:avLst/>
            <a:gdLst>
              <a:gd name="connsiteX0" fmla="*/ 151638 w 156495"/>
              <a:gd name="connsiteY0" fmla="*/ 160877 h 217741"/>
              <a:gd name="connsiteX1" fmla="*/ 65532 w 156495"/>
              <a:gd name="connsiteY1" fmla="*/ 160877 h 217741"/>
              <a:gd name="connsiteX2" fmla="*/ 65532 w 156495"/>
              <a:gd name="connsiteY2" fmla="*/ 134017 h 217741"/>
              <a:gd name="connsiteX3" fmla="*/ 126778 w 156495"/>
              <a:gd name="connsiteY3" fmla="*/ 134017 h 217741"/>
              <a:gd name="connsiteX4" fmla="*/ 132112 w 156495"/>
              <a:gd name="connsiteY4" fmla="*/ 129921 h 217741"/>
              <a:gd name="connsiteX5" fmla="*/ 136493 w 156495"/>
              <a:gd name="connsiteY5" fmla="*/ 85725 h 217741"/>
              <a:gd name="connsiteX6" fmla="*/ 132398 w 156495"/>
              <a:gd name="connsiteY6" fmla="*/ 81629 h 217741"/>
              <a:gd name="connsiteX7" fmla="*/ 65532 w 156495"/>
              <a:gd name="connsiteY7" fmla="*/ 81629 h 217741"/>
              <a:gd name="connsiteX8" fmla="*/ 65532 w 156495"/>
              <a:gd name="connsiteY8" fmla="*/ 56674 h 217741"/>
              <a:gd name="connsiteX9" fmla="*/ 147923 w 156495"/>
              <a:gd name="connsiteY9" fmla="*/ 56674 h 217741"/>
              <a:gd name="connsiteX10" fmla="*/ 152972 w 156495"/>
              <a:gd name="connsiteY10" fmla="*/ 51911 h 217741"/>
              <a:gd name="connsiteX11" fmla="*/ 152972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638" y="160877"/>
                </a:moveTo>
                <a:lnTo>
                  <a:pt x="65532" y="160877"/>
                </a:lnTo>
                <a:lnTo>
                  <a:pt x="65532" y="134017"/>
                </a:lnTo>
                <a:lnTo>
                  <a:pt x="126778" y="134017"/>
                </a:lnTo>
                <a:cubicBezTo>
                  <a:pt x="129635" y="134017"/>
                  <a:pt x="131826" y="131826"/>
                  <a:pt x="132112" y="129921"/>
                </a:cubicBezTo>
                <a:lnTo>
                  <a:pt x="136493" y="85725"/>
                </a:lnTo>
                <a:cubicBezTo>
                  <a:pt x="136779" y="83820"/>
                  <a:pt x="135255" y="81629"/>
                  <a:pt x="132398" y="81629"/>
                </a:cubicBezTo>
                <a:lnTo>
                  <a:pt x="65532" y="81629"/>
                </a:lnTo>
                <a:lnTo>
                  <a:pt x="65532" y="56674"/>
                </a:lnTo>
                <a:lnTo>
                  <a:pt x="147923" y="56674"/>
                </a:lnTo>
                <a:cubicBezTo>
                  <a:pt x="150781" y="56674"/>
                  <a:pt x="152972" y="54769"/>
                  <a:pt x="152972" y="51911"/>
                </a:cubicBezTo>
                <a:lnTo>
                  <a:pt x="152972" y="4382"/>
                </a:lnTo>
                <a:cubicBezTo>
                  <a:pt x="152972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7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931BC673-B78D-341D-71A6-95B91726A288}"/>
              </a:ext>
            </a:extLst>
          </p:cNvPr>
          <p:cNvSpPr/>
          <p:nvPr/>
        </p:nvSpPr>
        <p:spPr>
          <a:xfrm>
            <a:off x="956794" y="496320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824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DB148475-F7E0-9293-A74C-BFC00688C6C9}"/>
              </a:ext>
            </a:extLst>
          </p:cNvPr>
          <p:cNvSpPr/>
          <p:nvPr/>
        </p:nvSpPr>
        <p:spPr>
          <a:xfrm>
            <a:off x="1259495" y="489217"/>
            <a:ext cx="315162" cy="319582"/>
          </a:xfrm>
          <a:custGeom>
            <a:avLst/>
            <a:gdLst>
              <a:gd name="connsiteX0" fmla="*/ 112014 w 224027"/>
              <a:gd name="connsiteY0" fmla="*/ 0 h 227171"/>
              <a:gd name="connsiteX1" fmla="*/ 0 w 224027"/>
              <a:gd name="connsiteY1" fmla="*/ 113919 h 227171"/>
              <a:gd name="connsiteX2" fmla="*/ 112014 w 224027"/>
              <a:gd name="connsiteY2" fmla="*/ 227171 h 227171"/>
              <a:gd name="connsiteX3" fmla="*/ 224028 w 224027"/>
              <a:gd name="connsiteY3" fmla="*/ 113919 h 227171"/>
              <a:gd name="connsiteX4" fmla="*/ 112014 w 224027"/>
              <a:gd name="connsiteY4" fmla="*/ 0 h 227171"/>
              <a:gd name="connsiteX5" fmla="*/ 112014 w 224027"/>
              <a:gd name="connsiteY5" fmla="*/ 164021 h 227171"/>
              <a:gd name="connsiteX6" fmla="*/ 68771 w 224027"/>
              <a:gd name="connsiteY6" fmla="*/ 113824 h 227171"/>
              <a:gd name="connsiteX7" fmla="*/ 112014 w 224027"/>
              <a:gd name="connsiteY7" fmla="*/ 63627 h 227171"/>
              <a:gd name="connsiteX8" fmla="*/ 155257 w 224027"/>
              <a:gd name="connsiteY8" fmla="*/ 113824 h 227171"/>
              <a:gd name="connsiteX9" fmla="*/ 112014 w 224027"/>
              <a:gd name="connsiteY9" fmla="*/ 164021 h 22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27" h="227171">
                <a:moveTo>
                  <a:pt x="112014" y="0"/>
                </a:moveTo>
                <a:cubicBezTo>
                  <a:pt x="44767" y="0"/>
                  <a:pt x="0" y="45434"/>
                  <a:pt x="0" y="113919"/>
                </a:cubicBezTo>
                <a:cubicBezTo>
                  <a:pt x="0" y="182404"/>
                  <a:pt x="44767" y="227171"/>
                  <a:pt x="112014" y="227171"/>
                </a:cubicBezTo>
                <a:cubicBezTo>
                  <a:pt x="179261" y="227171"/>
                  <a:pt x="224028" y="181737"/>
                  <a:pt x="224028" y="113919"/>
                </a:cubicBezTo>
                <a:cubicBezTo>
                  <a:pt x="224028" y="46101"/>
                  <a:pt x="179261" y="0"/>
                  <a:pt x="112014" y="0"/>
                </a:cubicBezTo>
                <a:close/>
                <a:moveTo>
                  <a:pt x="112014" y="164021"/>
                </a:moveTo>
                <a:cubicBezTo>
                  <a:pt x="86106" y="164021"/>
                  <a:pt x="68771" y="143828"/>
                  <a:pt x="68771" y="113824"/>
                </a:cubicBezTo>
                <a:cubicBezTo>
                  <a:pt x="68771" y="83820"/>
                  <a:pt x="86106" y="63627"/>
                  <a:pt x="112014" y="63627"/>
                </a:cubicBezTo>
                <a:cubicBezTo>
                  <a:pt x="137922" y="63627"/>
                  <a:pt x="155257" y="83820"/>
                  <a:pt x="155257" y="113824"/>
                </a:cubicBezTo>
                <a:cubicBezTo>
                  <a:pt x="155257" y="143828"/>
                  <a:pt x="137922" y="164021"/>
                  <a:pt x="112014" y="16402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3604E046-F5E1-AABD-2D38-C982CA80B290}"/>
              </a:ext>
            </a:extLst>
          </p:cNvPr>
          <p:cNvSpPr/>
          <p:nvPr/>
        </p:nvSpPr>
        <p:spPr>
          <a:xfrm>
            <a:off x="1599982" y="496322"/>
            <a:ext cx="244948" cy="312480"/>
          </a:xfrm>
          <a:custGeom>
            <a:avLst/>
            <a:gdLst>
              <a:gd name="connsiteX0" fmla="*/ 168783 w 174117"/>
              <a:gd name="connsiteY0" fmla="*/ 0 h 222123"/>
              <a:gd name="connsiteX1" fmla="*/ 114491 w 174117"/>
              <a:gd name="connsiteY1" fmla="*/ 0 h 222123"/>
              <a:gd name="connsiteX2" fmla="*/ 109157 w 174117"/>
              <a:gd name="connsiteY2" fmla="*/ 5334 h 222123"/>
              <a:gd name="connsiteX3" fmla="*/ 109157 w 174117"/>
              <a:gd name="connsiteY3" fmla="*/ 142970 h 222123"/>
              <a:gd name="connsiteX4" fmla="*/ 87058 w 174117"/>
              <a:gd name="connsiteY4" fmla="*/ 165735 h 222123"/>
              <a:gd name="connsiteX5" fmla="*/ 64960 w 174117"/>
              <a:gd name="connsiteY5" fmla="*/ 142685 h 222123"/>
              <a:gd name="connsiteX6" fmla="*/ 64960 w 174117"/>
              <a:gd name="connsiteY6" fmla="*/ 5334 h 222123"/>
              <a:gd name="connsiteX7" fmla="*/ 59627 w 174117"/>
              <a:gd name="connsiteY7" fmla="*/ 0 h 222123"/>
              <a:gd name="connsiteX8" fmla="*/ 5334 w 174117"/>
              <a:gd name="connsiteY8" fmla="*/ 0 h 222123"/>
              <a:gd name="connsiteX9" fmla="*/ 0 w 174117"/>
              <a:gd name="connsiteY9" fmla="*/ 5334 h 222123"/>
              <a:gd name="connsiteX10" fmla="*/ 0 w 174117"/>
              <a:gd name="connsiteY10" fmla="*/ 136970 h 222123"/>
              <a:gd name="connsiteX11" fmla="*/ 87058 w 174117"/>
              <a:gd name="connsiteY11" fmla="*/ 222123 h 222123"/>
              <a:gd name="connsiteX12" fmla="*/ 174117 w 174117"/>
              <a:gd name="connsiteY12" fmla="*/ 136970 h 222123"/>
              <a:gd name="connsiteX13" fmla="*/ 174117 w 174117"/>
              <a:gd name="connsiteY13" fmla="*/ 5334 h 222123"/>
              <a:gd name="connsiteX14" fmla="*/ 168783 w 174117"/>
              <a:gd name="connsiteY14" fmla="*/ 0 h 22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117" h="222123">
                <a:moveTo>
                  <a:pt x="168783" y="0"/>
                </a:moveTo>
                <a:lnTo>
                  <a:pt x="114491" y="0"/>
                </a:lnTo>
                <a:cubicBezTo>
                  <a:pt x="111633" y="0"/>
                  <a:pt x="109157" y="2572"/>
                  <a:pt x="109157" y="5334"/>
                </a:cubicBezTo>
                <a:lnTo>
                  <a:pt x="109157" y="142970"/>
                </a:lnTo>
                <a:cubicBezTo>
                  <a:pt x="109157" y="157163"/>
                  <a:pt x="100965" y="165735"/>
                  <a:pt x="87058" y="165735"/>
                </a:cubicBezTo>
                <a:cubicBezTo>
                  <a:pt x="73152" y="165735"/>
                  <a:pt x="64960" y="157163"/>
                  <a:pt x="64960" y="142685"/>
                </a:cubicBezTo>
                <a:lnTo>
                  <a:pt x="64960" y="5334"/>
                </a:lnTo>
                <a:cubicBezTo>
                  <a:pt x="64960" y="2477"/>
                  <a:pt x="62770" y="0"/>
                  <a:pt x="59627" y="0"/>
                </a:cubicBezTo>
                <a:lnTo>
                  <a:pt x="5334" y="0"/>
                </a:lnTo>
                <a:cubicBezTo>
                  <a:pt x="2477" y="0"/>
                  <a:pt x="0" y="2572"/>
                  <a:pt x="0" y="5334"/>
                </a:cubicBezTo>
                <a:lnTo>
                  <a:pt x="0" y="136970"/>
                </a:lnTo>
                <a:cubicBezTo>
                  <a:pt x="667" y="192786"/>
                  <a:pt x="30575" y="222123"/>
                  <a:pt x="87058" y="222123"/>
                </a:cubicBezTo>
                <a:cubicBezTo>
                  <a:pt x="143542" y="222123"/>
                  <a:pt x="174117" y="192786"/>
                  <a:pt x="174117" y="136970"/>
                </a:cubicBezTo>
                <a:lnTo>
                  <a:pt x="174117" y="5334"/>
                </a:lnTo>
                <a:cubicBezTo>
                  <a:pt x="174117" y="2477"/>
                  <a:pt x="171926" y="0"/>
                  <a:pt x="16878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F814E6-8FBF-9649-0F9C-34F03AF5CD39}"/>
              </a:ext>
            </a:extLst>
          </p:cNvPr>
          <p:cNvSpPr/>
          <p:nvPr/>
        </p:nvSpPr>
        <p:spPr>
          <a:xfrm>
            <a:off x="1858329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1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1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1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1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1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1" y="217646"/>
                </a:cubicBezTo>
                <a:lnTo>
                  <a:pt x="117348" y="217646"/>
                </a:lnTo>
                <a:cubicBezTo>
                  <a:pt x="119920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5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4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6964E46-07E6-1201-B282-41E53B6BEBC1}"/>
              </a:ext>
            </a:extLst>
          </p:cNvPr>
          <p:cNvSpPr/>
          <p:nvPr/>
        </p:nvSpPr>
        <p:spPr>
          <a:xfrm>
            <a:off x="2176174" y="496322"/>
            <a:ext cx="251286" cy="306182"/>
          </a:xfrm>
          <a:custGeom>
            <a:avLst/>
            <a:gdLst>
              <a:gd name="connsiteX0" fmla="*/ 174117 w 178622"/>
              <a:gd name="connsiteY0" fmla="*/ 0 h 217646"/>
              <a:gd name="connsiteX1" fmla="*/ 4382 w 178622"/>
              <a:gd name="connsiteY1" fmla="*/ 0 h 217646"/>
              <a:gd name="connsiteX2" fmla="*/ 0 w 178622"/>
              <a:gd name="connsiteY2" fmla="*/ 4763 h 217646"/>
              <a:gd name="connsiteX3" fmla="*/ 0 w 178622"/>
              <a:gd name="connsiteY3" fmla="*/ 52388 h 217646"/>
              <a:gd name="connsiteX4" fmla="*/ 4382 w 178622"/>
              <a:gd name="connsiteY4" fmla="*/ 56769 h 217646"/>
              <a:gd name="connsiteX5" fmla="*/ 56769 w 178622"/>
              <a:gd name="connsiteY5" fmla="*/ 56769 h 217646"/>
              <a:gd name="connsiteX6" fmla="*/ 56769 w 178622"/>
              <a:gd name="connsiteY6" fmla="*/ 213265 h 217646"/>
              <a:gd name="connsiteX7" fmla="*/ 61532 w 178622"/>
              <a:gd name="connsiteY7" fmla="*/ 217646 h 217646"/>
              <a:gd name="connsiteX8" fmla="*/ 117348 w 178622"/>
              <a:gd name="connsiteY8" fmla="*/ 217646 h 217646"/>
              <a:gd name="connsiteX9" fmla="*/ 121729 w 178622"/>
              <a:gd name="connsiteY9" fmla="*/ 213265 h 217646"/>
              <a:gd name="connsiteX10" fmla="*/ 121729 w 178622"/>
              <a:gd name="connsiteY10" fmla="*/ 56769 h 217646"/>
              <a:gd name="connsiteX11" fmla="*/ 168783 w 178622"/>
              <a:gd name="connsiteY11" fmla="*/ 56769 h 217646"/>
              <a:gd name="connsiteX12" fmla="*/ 173831 w 178622"/>
              <a:gd name="connsiteY12" fmla="*/ 52388 h 217646"/>
              <a:gd name="connsiteX13" fmla="*/ 178594 w 178622"/>
              <a:gd name="connsiteY13" fmla="*/ 4477 h 217646"/>
              <a:gd name="connsiteX14" fmla="*/ 174212 w 178622"/>
              <a:gd name="connsiteY14" fmla="*/ 95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622" h="217646">
                <a:moveTo>
                  <a:pt x="174117" y="0"/>
                </a:move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52388"/>
                </a:lnTo>
                <a:cubicBezTo>
                  <a:pt x="0" y="54959"/>
                  <a:pt x="2191" y="56769"/>
                  <a:pt x="4382" y="56769"/>
                </a:cubicBezTo>
                <a:lnTo>
                  <a:pt x="56769" y="56769"/>
                </a:lnTo>
                <a:lnTo>
                  <a:pt x="56769" y="213265"/>
                </a:lnTo>
                <a:cubicBezTo>
                  <a:pt x="56769" y="215456"/>
                  <a:pt x="58960" y="217646"/>
                  <a:pt x="61532" y="217646"/>
                </a:cubicBezTo>
                <a:lnTo>
                  <a:pt x="117348" y="217646"/>
                </a:lnTo>
                <a:cubicBezTo>
                  <a:pt x="119825" y="217646"/>
                  <a:pt x="121729" y="215456"/>
                  <a:pt x="121729" y="213265"/>
                </a:cubicBezTo>
                <a:lnTo>
                  <a:pt x="121729" y="56769"/>
                </a:lnTo>
                <a:lnTo>
                  <a:pt x="168783" y="56769"/>
                </a:lnTo>
                <a:cubicBezTo>
                  <a:pt x="170974" y="56769"/>
                  <a:pt x="173546" y="54864"/>
                  <a:pt x="173831" y="52388"/>
                </a:cubicBezTo>
                <a:lnTo>
                  <a:pt x="178594" y="4477"/>
                </a:lnTo>
                <a:cubicBezTo>
                  <a:pt x="178879" y="2286"/>
                  <a:pt x="176975" y="95"/>
                  <a:pt x="174212" y="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0BFB3E59-BD14-1C4F-E2CF-F49EC1A65D1E}"/>
              </a:ext>
            </a:extLst>
          </p:cNvPr>
          <p:cNvSpPr/>
          <p:nvPr/>
        </p:nvSpPr>
        <p:spPr>
          <a:xfrm>
            <a:off x="2443362" y="496322"/>
            <a:ext cx="253925" cy="306182"/>
          </a:xfrm>
          <a:custGeom>
            <a:avLst/>
            <a:gdLst>
              <a:gd name="connsiteX0" fmla="*/ 175736 w 180498"/>
              <a:gd name="connsiteY0" fmla="*/ 0 h 217646"/>
              <a:gd name="connsiteX1" fmla="*/ 116681 w 180498"/>
              <a:gd name="connsiteY1" fmla="*/ 0 h 217646"/>
              <a:gd name="connsiteX2" fmla="*/ 112300 w 180498"/>
              <a:gd name="connsiteY2" fmla="*/ 4763 h 217646"/>
              <a:gd name="connsiteX3" fmla="*/ 112300 w 180498"/>
              <a:gd name="connsiteY3" fmla="*/ 87059 h 217646"/>
              <a:gd name="connsiteX4" fmla="*/ 68104 w 180498"/>
              <a:gd name="connsiteY4" fmla="*/ 87059 h 217646"/>
              <a:gd name="connsiteX5" fmla="*/ 68104 w 180498"/>
              <a:gd name="connsiteY5" fmla="*/ 4763 h 217646"/>
              <a:gd name="connsiteX6" fmla="*/ 63341 w 180498"/>
              <a:gd name="connsiteY6" fmla="*/ 0 h 217646"/>
              <a:gd name="connsiteX7" fmla="*/ 4382 w 180498"/>
              <a:gd name="connsiteY7" fmla="*/ 0 h 217646"/>
              <a:gd name="connsiteX8" fmla="*/ 0 w 180498"/>
              <a:gd name="connsiteY8" fmla="*/ 4763 h 217646"/>
              <a:gd name="connsiteX9" fmla="*/ 0 w 180498"/>
              <a:gd name="connsiteY9" fmla="*/ 213265 h 217646"/>
              <a:gd name="connsiteX10" fmla="*/ 4382 w 180498"/>
              <a:gd name="connsiteY10" fmla="*/ 217646 h 217646"/>
              <a:gd name="connsiteX11" fmla="*/ 63341 w 180498"/>
              <a:gd name="connsiteY11" fmla="*/ 217646 h 217646"/>
              <a:gd name="connsiteX12" fmla="*/ 68104 w 180498"/>
              <a:gd name="connsiteY12" fmla="*/ 213265 h 217646"/>
              <a:gd name="connsiteX13" fmla="*/ 68104 w 180498"/>
              <a:gd name="connsiteY13" fmla="*/ 142589 h 217646"/>
              <a:gd name="connsiteX14" fmla="*/ 112300 w 180498"/>
              <a:gd name="connsiteY14" fmla="*/ 142589 h 217646"/>
              <a:gd name="connsiteX15" fmla="*/ 112300 w 180498"/>
              <a:gd name="connsiteY15" fmla="*/ 213265 h 217646"/>
              <a:gd name="connsiteX16" fmla="*/ 116681 w 180498"/>
              <a:gd name="connsiteY16" fmla="*/ 217646 h 217646"/>
              <a:gd name="connsiteX17" fmla="*/ 175736 w 180498"/>
              <a:gd name="connsiteY17" fmla="*/ 217646 h 217646"/>
              <a:gd name="connsiteX18" fmla="*/ 180499 w 180498"/>
              <a:gd name="connsiteY18" fmla="*/ 213265 h 217646"/>
              <a:gd name="connsiteX19" fmla="*/ 180499 w 180498"/>
              <a:gd name="connsiteY19" fmla="*/ 4763 h 217646"/>
              <a:gd name="connsiteX20" fmla="*/ 175736 w 180498"/>
              <a:gd name="connsiteY20" fmla="*/ 0 h 21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498" h="217646">
                <a:moveTo>
                  <a:pt x="175736" y="0"/>
                </a:moveTo>
                <a:lnTo>
                  <a:pt x="116681" y="0"/>
                </a:lnTo>
                <a:cubicBezTo>
                  <a:pt x="114109" y="0"/>
                  <a:pt x="112300" y="2191"/>
                  <a:pt x="112300" y="4763"/>
                </a:cubicBezTo>
                <a:lnTo>
                  <a:pt x="112300" y="87059"/>
                </a:lnTo>
                <a:lnTo>
                  <a:pt x="68104" y="87059"/>
                </a:lnTo>
                <a:lnTo>
                  <a:pt x="68104" y="4763"/>
                </a:lnTo>
                <a:cubicBezTo>
                  <a:pt x="68104" y="2286"/>
                  <a:pt x="66199" y="0"/>
                  <a:pt x="63341" y="0"/>
                </a:cubicBezTo>
                <a:lnTo>
                  <a:pt x="4382" y="0"/>
                </a:lnTo>
                <a:cubicBezTo>
                  <a:pt x="2191" y="0"/>
                  <a:pt x="0" y="2191"/>
                  <a:pt x="0" y="4763"/>
                </a:cubicBezTo>
                <a:lnTo>
                  <a:pt x="0" y="213265"/>
                </a:lnTo>
                <a:cubicBezTo>
                  <a:pt x="0" y="215456"/>
                  <a:pt x="2191" y="217646"/>
                  <a:pt x="4382" y="217646"/>
                </a:cubicBezTo>
                <a:lnTo>
                  <a:pt x="63341" y="217646"/>
                </a:lnTo>
                <a:cubicBezTo>
                  <a:pt x="66199" y="217646"/>
                  <a:pt x="68104" y="215456"/>
                  <a:pt x="68104" y="213265"/>
                </a:cubicBezTo>
                <a:lnTo>
                  <a:pt x="68104" y="142589"/>
                </a:lnTo>
                <a:lnTo>
                  <a:pt x="112300" y="142589"/>
                </a:lnTo>
                <a:lnTo>
                  <a:pt x="112300" y="213265"/>
                </a:lnTo>
                <a:cubicBezTo>
                  <a:pt x="112300" y="215456"/>
                  <a:pt x="114205" y="217646"/>
                  <a:pt x="116681" y="217646"/>
                </a:cubicBezTo>
                <a:lnTo>
                  <a:pt x="175736" y="217646"/>
                </a:lnTo>
                <a:cubicBezTo>
                  <a:pt x="178594" y="217646"/>
                  <a:pt x="180499" y="215456"/>
                  <a:pt x="180499" y="213265"/>
                </a:cubicBezTo>
                <a:lnTo>
                  <a:pt x="180499" y="4763"/>
                </a:lnTo>
                <a:cubicBezTo>
                  <a:pt x="180499" y="2286"/>
                  <a:pt x="178594" y="0"/>
                  <a:pt x="17573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CE0B682-F548-C07C-1F47-EC23FB3857B3}"/>
              </a:ext>
            </a:extLst>
          </p:cNvPr>
          <p:cNvSpPr/>
          <p:nvPr/>
        </p:nvSpPr>
        <p:spPr>
          <a:xfrm>
            <a:off x="2728381" y="496319"/>
            <a:ext cx="220158" cy="306316"/>
          </a:xfrm>
          <a:custGeom>
            <a:avLst/>
            <a:gdLst>
              <a:gd name="connsiteX0" fmla="*/ 151733 w 156495"/>
              <a:gd name="connsiteY0" fmla="*/ 160877 h 217741"/>
              <a:gd name="connsiteX1" fmla="*/ 65627 w 156495"/>
              <a:gd name="connsiteY1" fmla="*/ 160877 h 217741"/>
              <a:gd name="connsiteX2" fmla="*/ 65627 w 156495"/>
              <a:gd name="connsiteY2" fmla="*/ 134017 h 217741"/>
              <a:gd name="connsiteX3" fmla="*/ 126873 w 156495"/>
              <a:gd name="connsiteY3" fmla="*/ 134017 h 217741"/>
              <a:gd name="connsiteX4" fmla="*/ 132207 w 156495"/>
              <a:gd name="connsiteY4" fmla="*/ 129921 h 217741"/>
              <a:gd name="connsiteX5" fmla="*/ 136588 w 156495"/>
              <a:gd name="connsiteY5" fmla="*/ 85725 h 217741"/>
              <a:gd name="connsiteX6" fmla="*/ 132493 w 156495"/>
              <a:gd name="connsiteY6" fmla="*/ 81629 h 217741"/>
              <a:gd name="connsiteX7" fmla="*/ 65627 w 156495"/>
              <a:gd name="connsiteY7" fmla="*/ 81629 h 217741"/>
              <a:gd name="connsiteX8" fmla="*/ 65627 w 156495"/>
              <a:gd name="connsiteY8" fmla="*/ 56674 h 217741"/>
              <a:gd name="connsiteX9" fmla="*/ 147923 w 156495"/>
              <a:gd name="connsiteY9" fmla="*/ 56674 h 217741"/>
              <a:gd name="connsiteX10" fmla="*/ 152971 w 156495"/>
              <a:gd name="connsiteY10" fmla="*/ 51911 h 217741"/>
              <a:gd name="connsiteX11" fmla="*/ 152971 w 156495"/>
              <a:gd name="connsiteY11" fmla="*/ 4382 h 217741"/>
              <a:gd name="connsiteX12" fmla="*/ 147923 w 156495"/>
              <a:gd name="connsiteY12" fmla="*/ 0 h 217741"/>
              <a:gd name="connsiteX13" fmla="*/ 4381 w 156495"/>
              <a:gd name="connsiteY13" fmla="*/ 0 h 217741"/>
              <a:gd name="connsiteX14" fmla="*/ 0 w 156495"/>
              <a:gd name="connsiteY14" fmla="*/ 4382 h 217741"/>
              <a:gd name="connsiteX15" fmla="*/ 0 w 156495"/>
              <a:gd name="connsiteY15" fmla="*/ 212979 h 217741"/>
              <a:gd name="connsiteX16" fmla="*/ 5048 w 156495"/>
              <a:gd name="connsiteY16" fmla="*/ 217742 h 217741"/>
              <a:gd name="connsiteX17" fmla="*/ 151733 w 156495"/>
              <a:gd name="connsiteY17" fmla="*/ 217742 h 217741"/>
              <a:gd name="connsiteX18" fmla="*/ 156496 w 156495"/>
              <a:gd name="connsiteY18" fmla="*/ 213360 h 217741"/>
              <a:gd name="connsiteX19" fmla="*/ 156496 w 156495"/>
              <a:gd name="connsiteY19" fmla="*/ 165068 h 217741"/>
              <a:gd name="connsiteX20" fmla="*/ 151733 w 156495"/>
              <a:gd name="connsiteY20" fmla="*/ 160973 h 2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495" h="217741">
                <a:moveTo>
                  <a:pt x="151733" y="160877"/>
                </a:moveTo>
                <a:lnTo>
                  <a:pt x="65627" y="160877"/>
                </a:lnTo>
                <a:lnTo>
                  <a:pt x="65627" y="134017"/>
                </a:lnTo>
                <a:lnTo>
                  <a:pt x="126873" y="134017"/>
                </a:lnTo>
                <a:cubicBezTo>
                  <a:pt x="129730" y="134017"/>
                  <a:pt x="131921" y="131826"/>
                  <a:pt x="132207" y="129921"/>
                </a:cubicBezTo>
                <a:lnTo>
                  <a:pt x="136588" y="85725"/>
                </a:lnTo>
                <a:cubicBezTo>
                  <a:pt x="136874" y="83820"/>
                  <a:pt x="135350" y="81629"/>
                  <a:pt x="132493" y="81629"/>
                </a:cubicBezTo>
                <a:lnTo>
                  <a:pt x="65627" y="81629"/>
                </a:lnTo>
                <a:lnTo>
                  <a:pt x="65627" y="56674"/>
                </a:lnTo>
                <a:lnTo>
                  <a:pt x="147923" y="56674"/>
                </a:lnTo>
                <a:cubicBezTo>
                  <a:pt x="150781" y="56674"/>
                  <a:pt x="152971" y="54769"/>
                  <a:pt x="152971" y="51911"/>
                </a:cubicBezTo>
                <a:lnTo>
                  <a:pt x="152971" y="4382"/>
                </a:lnTo>
                <a:cubicBezTo>
                  <a:pt x="152971" y="2191"/>
                  <a:pt x="150781" y="0"/>
                  <a:pt x="147923" y="0"/>
                </a:cubicBezTo>
                <a:lnTo>
                  <a:pt x="4381" y="0"/>
                </a:lnTo>
                <a:cubicBezTo>
                  <a:pt x="1524" y="0"/>
                  <a:pt x="0" y="1619"/>
                  <a:pt x="0" y="4382"/>
                </a:cubicBezTo>
                <a:lnTo>
                  <a:pt x="0" y="212979"/>
                </a:lnTo>
                <a:cubicBezTo>
                  <a:pt x="667" y="215170"/>
                  <a:pt x="2858" y="217742"/>
                  <a:pt x="5048" y="217742"/>
                </a:cubicBezTo>
                <a:lnTo>
                  <a:pt x="151733" y="217742"/>
                </a:lnTo>
                <a:cubicBezTo>
                  <a:pt x="154305" y="217742"/>
                  <a:pt x="156496" y="215551"/>
                  <a:pt x="156496" y="213360"/>
                </a:cubicBezTo>
                <a:lnTo>
                  <a:pt x="156496" y="165068"/>
                </a:lnTo>
                <a:cubicBezTo>
                  <a:pt x="156496" y="162878"/>
                  <a:pt x="154305" y="160973"/>
                  <a:pt x="151733" y="1609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3080E10-E7EE-E3DE-8FAE-267A909315B8}"/>
              </a:ext>
            </a:extLst>
          </p:cNvPr>
          <p:cNvSpPr/>
          <p:nvPr/>
        </p:nvSpPr>
        <p:spPr>
          <a:xfrm>
            <a:off x="3102637" y="940524"/>
            <a:ext cx="562256" cy="837354"/>
          </a:xfrm>
          <a:custGeom>
            <a:avLst/>
            <a:gdLst>
              <a:gd name="connsiteX0" fmla="*/ 120396 w 399669"/>
              <a:gd name="connsiteY0" fmla="*/ 485204 h 595217"/>
              <a:gd name="connsiteX1" fmla="*/ 120396 w 399669"/>
              <a:gd name="connsiteY1" fmla="*/ 348234 h 595217"/>
              <a:gd name="connsiteX2" fmla="*/ 346520 w 399669"/>
              <a:gd name="connsiteY2" fmla="*/ 348234 h 595217"/>
              <a:gd name="connsiteX3" fmla="*/ 346520 w 399669"/>
              <a:gd name="connsiteY3" fmla="*/ 236506 h 595217"/>
              <a:gd name="connsiteX4" fmla="*/ 120396 w 399669"/>
              <a:gd name="connsiteY4" fmla="*/ 236506 h 595217"/>
              <a:gd name="connsiteX5" fmla="*/ 120396 w 399669"/>
              <a:gd name="connsiteY5" fmla="*/ 108299 h 595217"/>
              <a:gd name="connsiteX6" fmla="*/ 387477 w 399669"/>
              <a:gd name="connsiteY6" fmla="*/ 108299 h 595217"/>
              <a:gd name="connsiteX7" fmla="*/ 387477 w 399669"/>
              <a:gd name="connsiteY7" fmla="*/ 0 h 595217"/>
              <a:gd name="connsiteX8" fmla="*/ 0 w 399669"/>
              <a:gd name="connsiteY8" fmla="*/ 0 h 595217"/>
              <a:gd name="connsiteX9" fmla="*/ 0 w 399669"/>
              <a:gd name="connsiteY9" fmla="*/ 595217 h 595217"/>
              <a:gd name="connsiteX10" fmla="*/ 399669 w 399669"/>
              <a:gd name="connsiteY10" fmla="*/ 595217 h 595217"/>
              <a:gd name="connsiteX11" fmla="*/ 399669 w 399669"/>
              <a:gd name="connsiteY11" fmla="*/ 485204 h 595217"/>
              <a:gd name="connsiteX12" fmla="*/ 120396 w 399669"/>
              <a:gd name="connsiteY12" fmla="*/ 485204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669" h="595217">
                <a:moveTo>
                  <a:pt x="120396" y="485204"/>
                </a:moveTo>
                <a:lnTo>
                  <a:pt x="120396" y="348234"/>
                </a:lnTo>
                <a:lnTo>
                  <a:pt x="346520" y="348234"/>
                </a:lnTo>
                <a:lnTo>
                  <a:pt x="346520" y="236506"/>
                </a:lnTo>
                <a:lnTo>
                  <a:pt x="120396" y="236506"/>
                </a:lnTo>
                <a:lnTo>
                  <a:pt x="120396" y="108299"/>
                </a:lnTo>
                <a:lnTo>
                  <a:pt x="387477" y="108299"/>
                </a:lnTo>
                <a:lnTo>
                  <a:pt x="387477" y="0"/>
                </a:lnTo>
                <a:lnTo>
                  <a:pt x="0" y="0"/>
                </a:lnTo>
                <a:lnTo>
                  <a:pt x="0" y="595217"/>
                </a:lnTo>
                <a:lnTo>
                  <a:pt x="399669" y="595217"/>
                </a:lnTo>
                <a:lnTo>
                  <a:pt x="399669" y="485204"/>
                </a:lnTo>
                <a:lnTo>
                  <a:pt x="120396" y="48520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3B9265-F651-0903-342C-769C0E1BC0F7}"/>
              </a:ext>
            </a:extLst>
          </p:cNvPr>
          <p:cNvSpPr/>
          <p:nvPr/>
        </p:nvSpPr>
        <p:spPr>
          <a:xfrm>
            <a:off x="2277611" y="940524"/>
            <a:ext cx="633540" cy="837354"/>
          </a:xfrm>
          <a:custGeom>
            <a:avLst/>
            <a:gdLst>
              <a:gd name="connsiteX0" fmla="*/ 0 w 450341"/>
              <a:gd name="connsiteY0" fmla="*/ 113443 h 595217"/>
              <a:gd name="connsiteX1" fmla="*/ 164116 w 450341"/>
              <a:gd name="connsiteY1" fmla="*/ 113443 h 595217"/>
              <a:gd name="connsiteX2" fmla="*/ 164116 w 450341"/>
              <a:gd name="connsiteY2" fmla="*/ 595217 h 595217"/>
              <a:gd name="connsiteX3" fmla="*/ 286226 w 450341"/>
              <a:gd name="connsiteY3" fmla="*/ 595217 h 595217"/>
              <a:gd name="connsiteX4" fmla="*/ 286226 w 450341"/>
              <a:gd name="connsiteY4" fmla="*/ 113443 h 595217"/>
              <a:gd name="connsiteX5" fmla="*/ 450342 w 450341"/>
              <a:gd name="connsiteY5" fmla="*/ 113443 h 595217"/>
              <a:gd name="connsiteX6" fmla="*/ 450342 w 450341"/>
              <a:gd name="connsiteY6" fmla="*/ 0 h 595217"/>
              <a:gd name="connsiteX7" fmla="*/ 0 w 450341"/>
              <a:gd name="connsiteY7" fmla="*/ 0 h 595217"/>
              <a:gd name="connsiteX8" fmla="*/ 0 w 450341"/>
              <a:gd name="connsiteY8" fmla="*/ 113443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0341" h="595217">
                <a:moveTo>
                  <a:pt x="0" y="113443"/>
                </a:moveTo>
                <a:lnTo>
                  <a:pt x="164116" y="113443"/>
                </a:lnTo>
                <a:lnTo>
                  <a:pt x="164116" y="595217"/>
                </a:lnTo>
                <a:lnTo>
                  <a:pt x="286226" y="595217"/>
                </a:lnTo>
                <a:lnTo>
                  <a:pt x="286226" y="113443"/>
                </a:lnTo>
                <a:lnTo>
                  <a:pt x="450342" y="113443"/>
                </a:lnTo>
                <a:lnTo>
                  <a:pt x="450342" y="0"/>
                </a:lnTo>
                <a:lnTo>
                  <a:pt x="0" y="0"/>
                </a:lnTo>
                <a:lnTo>
                  <a:pt x="0" y="1134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D43AC33C-1EF7-5930-678B-980C5A04DB44}"/>
              </a:ext>
            </a:extLst>
          </p:cNvPr>
          <p:cNvSpPr/>
          <p:nvPr/>
        </p:nvSpPr>
        <p:spPr>
          <a:xfrm>
            <a:off x="1384649" y="923372"/>
            <a:ext cx="876615" cy="875274"/>
          </a:xfrm>
          <a:custGeom>
            <a:avLst/>
            <a:gdLst>
              <a:gd name="connsiteX0" fmla="*/ 311563 w 623125"/>
              <a:gd name="connsiteY0" fmla="*/ 0 h 622172"/>
              <a:gd name="connsiteX1" fmla="*/ 0 w 623125"/>
              <a:gd name="connsiteY1" fmla="*/ 310610 h 622172"/>
              <a:gd name="connsiteX2" fmla="*/ 97727 w 623125"/>
              <a:gd name="connsiteY2" fmla="*/ 537591 h 622172"/>
              <a:gd name="connsiteX3" fmla="*/ 311563 w 623125"/>
              <a:gd name="connsiteY3" fmla="*/ 622173 h 622172"/>
              <a:gd name="connsiteX4" fmla="*/ 623126 w 623125"/>
              <a:gd name="connsiteY4" fmla="*/ 310610 h 622172"/>
              <a:gd name="connsiteX5" fmla="*/ 311563 w 623125"/>
              <a:gd name="connsiteY5" fmla="*/ 0 h 622172"/>
              <a:gd name="connsiteX6" fmla="*/ 311563 w 623125"/>
              <a:gd name="connsiteY6" fmla="*/ 504444 h 622172"/>
              <a:gd name="connsiteX7" fmla="*/ 124778 w 623125"/>
              <a:gd name="connsiteY7" fmla="*/ 310610 h 622172"/>
              <a:gd name="connsiteX8" fmla="*/ 311563 w 623125"/>
              <a:gd name="connsiteY8" fmla="*/ 117729 h 622172"/>
              <a:gd name="connsiteX9" fmla="*/ 498348 w 623125"/>
              <a:gd name="connsiteY9" fmla="*/ 310610 h 622172"/>
              <a:gd name="connsiteX10" fmla="*/ 311563 w 623125"/>
              <a:gd name="connsiteY10" fmla="*/ 504444 h 62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125" h="622172">
                <a:moveTo>
                  <a:pt x="311563" y="0"/>
                </a:moveTo>
                <a:cubicBezTo>
                  <a:pt x="139637" y="0"/>
                  <a:pt x="0" y="138779"/>
                  <a:pt x="0" y="310610"/>
                </a:cubicBezTo>
                <a:cubicBezTo>
                  <a:pt x="0" y="400526"/>
                  <a:pt x="37529" y="480822"/>
                  <a:pt x="97727" y="537591"/>
                </a:cubicBezTo>
                <a:cubicBezTo>
                  <a:pt x="156210" y="593027"/>
                  <a:pt x="229553" y="620840"/>
                  <a:pt x="311563" y="622173"/>
                </a:cubicBezTo>
                <a:cubicBezTo>
                  <a:pt x="483870" y="622173"/>
                  <a:pt x="623126" y="483394"/>
                  <a:pt x="623126" y="310610"/>
                </a:cubicBezTo>
                <a:cubicBezTo>
                  <a:pt x="621316" y="135255"/>
                  <a:pt x="482251" y="0"/>
                  <a:pt x="311563" y="0"/>
                </a:cubicBezTo>
                <a:close/>
                <a:moveTo>
                  <a:pt x="311563" y="504444"/>
                </a:moveTo>
                <a:cubicBezTo>
                  <a:pt x="206788" y="504444"/>
                  <a:pt x="125635" y="420148"/>
                  <a:pt x="124778" y="310610"/>
                </a:cubicBezTo>
                <a:cubicBezTo>
                  <a:pt x="124778" y="202883"/>
                  <a:pt x="206788" y="117729"/>
                  <a:pt x="311563" y="117729"/>
                </a:cubicBezTo>
                <a:cubicBezTo>
                  <a:pt x="418433" y="118586"/>
                  <a:pt x="498348" y="203740"/>
                  <a:pt x="498348" y="310610"/>
                </a:cubicBezTo>
                <a:cubicBezTo>
                  <a:pt x="498348" y="417481"/>
                  <a:pt x="416338" y="504444"/>
                  <a:pt x="311563" y="50444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7456D64-F565-3A19-AF07-AD8C3B1A8723}"/>
              </a:ext>
            </a:extLst>
          </p:cNvPr>
          <p:cNvSpPr/>
          <p:nvPr/>
        </p:nvSpPr>
        <p:spPr>
          <a:xfrm>
            <a:off x="446663" y="940522"/>
            <a:ext cx="837354" cy="837354"/>
          </a:xfrm>
          <a:custGeom>
            <a:avLst/>
            <a:gdLst>
              <a:gd name="connsiteX0" fmla="*/ 305943 w 595217"/>
              <a:gd name="connsiteY0" fmla="*/ 465677 h 595217"/>
              <a:gd name="connsiteX1" fmla="*/ 140970 w 595217"/>
              <a:gd name="connsiteY1" fmla="*/ 0 h 595217"/>
              <a:gd name="connsiteX2" fmla="*/ 0 w 595217"/>
              <a:gd name="connsiteY2" fmla="*/ 0 h 595217"/>
              <a:gd name="connsiteX3" fmla="*/ 224314 w 595217"/>
              <a:gd name="connsiteY3" fmla="*/ 595217 h 595217"/>
              <a:gd name="connsiteX4" fmla="*/ 370999 w 595217"/>
              <a:gd name="connsiteY4" fmla="*/ 595217 h 595217"/>
              <a:gd name="connsiteX5" fmla="*/ 595217 w 595217"/>
              <a:gd name="connsiteY5" fmla="*/ 0 h 595217"/>
              <a:gd name="connsiteX6" fmla="*/ 454343 w 595217"/>
              <a:gd name="connsiteY6" fmla="*/ 0 h 595217"/>
              <a:gd name="connsiteX7" fmla="*/ 305943 w 595217"/>
              <a:gd name="connsiteY7" fmla="*/ 465677 h 5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217" h="595217">
                <a:moveTo>
                  <a:pt x="305943" y="465677"/>
                </a:moveTo>
                <a:lnTo>
                  <a:pt x="140970" y="0"/>
                </a:lnTo>
                <a:lnTo>
                  <a:pt x="0" y="0"/>
                </a:lnTo>
                <a:lnTo>
                  <a:pt x="224314" y="595217"/>
                </a:lnTo>
                <a:lnTo>
                  <a:pt x="370999" y="595217"/>
                </a:lnTo>
                <a:lnTo>
                  <a:pt x="595217" y="0"/>
                </a:lnTo>
                <a:lnTo>
                  <a:pt x="454343" y="0"/>
                </a:lnTo>
                <a:lnTo>
                  <a:pt x="305943" y="465677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38939A-C7E4-E65D-A96F-F0A6008BE95F}"/>
              </a:ext>
            </a:extLst>
          </p:cNvPr>
          <p:cNvSpPr/>
          <p:nvPr/>
        </p:nvSpPr>
        <p:spPr>
          <a:xfrm>
            <a:off x="3080529" y="918414"/>
            <a:ext cx="728681" cy="1003644"/>
          </a:xfrm>
          <a:custGeom>
            <a:avLst/>
            <a:gdLst>
              <a:gd name="connsiteX0" fmla="*/ 426339 w 517969"/>
              <a:gd name="connsiteY0" fmla="*/ 485204 h 713422"/>
              <a:gd name="connsiteX1" fmla="*/ 415480 w 517969"/>
              <a:gd name="connsiteY1" fmla="*/ 485204 h 713422"/>
              <a:gd name="connsiteX2" fmla="*/ 415480 w 517969"/>
              <a:gd name="connsiteY2" fmla="*/ 500920 h 713422"/>
              <a:gd name="connsiteX3" fmla="*/ 415480 w 517969"/>
              <a:gd name="connsiteY3" fmla="*/ 610934 h 713422"/>
              <a:gd name="connsiteX4" fmla="*/ 15716 w 517969"/>
              <a:gd name="connsiteY4" fmla="*/ 610934 h 713422"/>
              <a:gd name="connsiteX5" fmla="*/ 15716 w 517969"/>
              <a:gd name="connsiteY5" fmla="*/ 15716 h 713422"/>
              <a:gd name="connsiteX6" fmla="*/ 403193 w 517969"/>
              <a:gd name="connsiteY6" fmla="*/ 15716 h 713422"/>
              <a:gd name="connsiteX7" fmla="*/ 403193 w 517969"/>
              <a:gd name="connsiteY7" fmla="*/ 124016 h 713422"/>
              <a:gd name="connsiteX8" fmla="*/ 136112 w 517969"/>
              <a:gd name="connsiteY8" fmla="*/ 124016 h 713422"/>
              <a:gd name="connsiteX9" fmla="*/ 136112 w 517969"/>
              <a:gd name="connsiteY9" fmla="*/ 252222 h 713422"/>
              <a:gd name="connsiteX10" fmla="*/ 362236 w 517969"/>
              <a:gd name="connsiteY10" fmla="*/ 252222 h 713422"/>
              <a:gd name="connsiteX11" fmla="*/ 362236 w 517969"/>
              <a:gd name="connsiteY11" fmla="*/ 236506 h 713422"/>
              <a:gd name="connsiteX12" fmla="*/ 234315 w 517969"/>
              <a:gd name="connsiteY12" fmla="*/ 236506 h 713422"/>
              <a:gd name="connsiteX13" fmla="*/ 234315 w 517969"/>
              <a:gd name="connsiteY13" fmla="*/ 202025 h 713422"/>
              <a:gd name="connsiteX14" fmla="*/ 505777 w 517969"/>
              <a:gd name="connsiteY14" fmla="*/ 202025 h 713422"/>
              <a:gd name="connsiteX15" fmla="*/ 505777 w 517969"/>
              <a:gd name="connsiteY15" fmla="*/ 91726 h 713422"/>
              <a:gd name="connsiteX16" fmla="*/ 414147 w 517969"/>
              <a:gd name="connsiteY16" fmla="*/ 95 h 713422"/>
              <a:gd name="connsiteX17" fmla="*/ 403193 w 517969"/>
              <a:gd name="connsiteY17" fmla="*/ 95 h 713422"/>
              <a:gd name="connsiteX18" fmla="*/ 403193 w 517969"/>
              <a:gd name="connsiteY18" fmla="*/ 0 h 713422"/>
              <a:gd name="connsiteX19" fmla="*/ 0 w 517969"/>
              <a:gd name="connsiteY19" fmla="*/ 0 h 713422"/>
              <a:gd name="connsiteX20" fmla="*/ 0 w 517969"/>
              <a:gd name="connsiteY20" fmla="*/ 621887 h 713422"/>
              <a:gd name="connsiteX21" fmla="*/ 91726 w 517969"/>
              <a:gd name="connsiteY21" fmla="*/ 713423 h 713422"/>
              <a:gd name="connsiteX22" fmla="*/ 517970 w 517969"/>
              <a:gd name="connsiteY22" fmla="*/ 713423 h 713422"/>
              <a:gd name="connsiteX23" fmla="*/ 517970 w 517969"/>
              <a:gd name="connsiteY23" fmla="*/ 576929 h 713422"/>
              <a:gd name="connsiteX24" fmla="*/ 426339 w 517969"/>
              <a:gd name="connsiteY24" fmla="*/ 485204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7969" h="713422">
                <a:moveTo>
                  <a:pt x="426339" y="485204"/>
                </a:moveTo>
                <a:lnTo>
                  <a:pt x="415480" y="485204"/>
                </a:lnTo>
                <a:lnTo>
                  <a:pt x="415480" y="500920"/>
                </a:lnTo>
                <a:lnTo>
                  <a:pt x="415480" y="610934"/>
                </a:lnTo>
                <a:lnTo>
                  <a:pt x="15716" y="610934"/>
                </a:lnTo>
                <a:lnTo>
                  <a:pt x="15716" y="15716"/>
                </a:lnTo>
                <a:lnTo>
                  <a:pt x="403193" y="15716"/>
                </a:lnTo>
                <a:lnTo>
                  <a:pt x="403193" y="124016"/>
                </a:lnTo>
                <a:lnTo>
                  <a:pt x="136112" y="124016"/>
                </a:lnTo>
                <a:lnTo>
                  <a:pt x="136112" y="252222"/>
                </a:lnTo>
                <a:lnTo>
                  <a:pt x="362236" y="252222"/>
                </a:lnTo>
                <a:lnTo>
                  <a:pt x="362236" y="236506"/>
                </a:lnTo>
                <a:lnTo>
                  <a:pt x="234315" y="236506"/>
                </a:lnTo>
                <a:lnTo>
                  <a:pt x="234315" y="202025"/>
                </a:lnTo>
                <a:lnTo>
                  <a:pt x="505777" y="202025"/>
                </a:lnTo>
                <a:lnTo>
                  <a:pt x="505777" y="91726"/>
                </a:lnTo>
                <a:lnTo>
                  <a:pt x="414147" y="95"/>
                </a:lnTo>
                <a:lnTo>
                  <a:pt x="403193" y="95"/>
                </a:lnTo>
                <a:lnTo>
                  <a:pt x="403193" y="0"/>
                </a:lnTo>
                <a:lnTo>
                  <a:pt x="0" y="0"/>
                </a:lnTo>
                <a:lnTo>
                  <a:pt x="0" y="621887"/>
                </a:lnTo>
                <a:lnTo>
                  <a:pt x="91726" y="713423"/>
                </a:lnTo>
                <a:lnTo>
                  <a:pt x="517970" y="713423"/>
                </a:lnTo>
                <a:lnTo>
                  <a:pt x="517970" y="576929"/>
                </a:lnTo>
                <a:lnTo>
                  <a:pt x="426339" y="485204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58224BA-A1BA-1F0C-25DE-BA2E9B6BDB9D}"/>
              </a:ext>
            </a:extLst>
          </p:cNvPr>
          <p:cNvSpPr/>
          <p:nvPr/>
        </p:nvSpPr>
        <p:spPr>
          <a:xfrm>
            <a:off x="3272012" y="1251265"/>
            <a:ext cx="462293" cy="371843"/>
          </a:xfrm>
          <a:custGeom>
            <a:avLst/>
            <a:gdLst>
              <a:gd name="connsiteX0" fmla="*/ 328613 w 328612"/>
              <a:gd name="connsiteY0" fmla="*/ 208978 h 264318"/>
              <a:gd name="connsiteX1" fmla="*/ 328613 w 328612"/>
              <a:gd name="connsiteY1" fmla="*/ 91630 h 264318"/>
              <a:gd name="connsiteX2" fmla="*/ 236982 w 328612"/>
              <a:gd name="connsiteY2" fmla="*/ 0 h 264318"/>
              <a:gd name="connsiteX3" fmla="*/ 226124 w 328612"/>
              <a:gd name="connsiteY3" fmla="*/ 0 h 264318"/>
              <a:gd name="connsiteX4" fmla="*/ 226124 w 328612"/>
              <a:gd name="connsiteY4" fmla="*/ 15621 h 264318"/>
              <a:gd name="connsiteX5" fmla="*/ 226124 w 328612"/>
              <a:gd name="connsiteY5" fmla="*/ 127349 h 264318"/>
              <a:gd name="connsiteX6" fmla="*/ 0 w 328612"/>
              <a:gd name="connsiteY6" fmla="*/ 127349 h 264318"/>
              <a:gd name="connsiteX7" fmla="*/ 0 w 328612"/>
              <a:gd name="connsiteY7" fmla="*/ 264319 h 264318"/>
              <a:gd name="connsiteX8" fmla="*/ 279273 w 328612"/>
              <a:gd name="connsiteY8" fmla="*/ 264319 h 264318"/>
              <a:gd name="connsiteX9" fmla="*/ 279273 w 328612"/>
              <a:gd name="connsiteY9" fmla="*/ 248603 h 264318"/>
              <a:gd name="connsiteX10" fmla="*/ 98203 w 328612"/>
              <a:gd name="connsiteY10" fmla="*/ 248603 h 264318"/>
              <a:gd name="connsiteX11" fmla="*/ 98203 w 328612"/>
              <a:gd name="connsiteY11" fmla="*/ 208978 h 264318"/>
              <a:gd name="connsiteX12" fmla="*/ 328613 w 328612"/>
              <a:gd name="connsiteY12" fmla="*/ 208978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8612" h="264318">
                <a:moveTo>
                  <a:pt x="328613" y="208978"/>
                </a:moveTo>
                <a:lnTo>
                  <a:pt x="328613" y="91630"/>
                </a:lnTo>
                <a:lnTo>
                  <a:pt x="236982" y="0"/>
                </a:lnTo>
                <a:lnTo>
                  <a:pt x="226124" y="0"/>
                </a:lnTo>
                <a:lnTo>
                  <a:pt x="226124" y="15621"/>
                </a:lnTo>
                <a:lnTo>
                  <a:pt x="226124" y="127349"/>
                </a:lnTo>
                <a:lnTo>
                  <a:pt x="0" y="127349"/>
                </a:lnTo>
                <a:lnTo>
                  <a:pt x="0" y="264319"/>
                </a:lnTo>
                <a:lnTo>
                  <a:pt x="279273" y="264319"/>
                </a:lnTo>
                <a:lnTo>
                  <a:pt x="279273" y="248603"/>
                </a:lnTo>
                <a:lnTo>
                  <a:pt x="98203" y="248603"/>
                </a:lnTo>
                <a:lnTo>
                  <a:pt x="98203" y="208978"/>
                </a:lnTo>
                <a:lnTo>
                  <a:pt x="328613" y="208978"/>
                </a:ln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7DCDEE-4721-AE01-9EBC-C8F89B18B68D}"/>
              </a:ext>
            </a:extLst>
          </p:cNvPr>
          <p:cNvSpPr/>
          <p:nvPr/>
        </p:nvSpPr>
        <p:spPr>
          <a:xfrm>
            <a:off x="2255503" y="918414"/>
            <a:ext cx="799834" cy="1003644"/>
          </a:xfrm>
          <a:custGeom>
            <a:avLst/>
            <a:gdLst>
              <a:gd name="connsiteX0" fmla="*/ 466058 w 568547"/>
              <a:gd name="connsiteY0" fmla="*/ 95 h 713422"/>
              <a:gd name="connsiteX1" fmla="*/ 466058 w 568547"/>
              <a:gd name="connsiteY1" fmla="*/ 15716 h 713422"/>
              <a:gd name="connsiteX2" fmla="*/ 466058 w 568547"/>
              <a:gd name="connsiteY2" fmla="*/ 129159 h 713422"/>
              <a:gd name="connsiteX3" fmla="*/ 301943 w 568547"/>
              <a:gd name="connsiteY3" fmla="*/ 129159 h 713422"/>
              <a:gd name="connsiteX4" fmla="*/ 301943 w 568547"/>
              <a:gd name="connsiteY4" fmla="*/ 610934 h 713422"/>
              <a:gd name="connsiteX5" fmla="*/ 179832 w 568547"/>
              <a:gd name="connsiteY5" fmla="*/ 610934 h 713422"/>
              <a:gd name="connsiteX6" fmla="*/ 179832 w 568547"/>
              <a:gd name="connsiteY6" fmla="*/ 129159 h 713422"/>
              <a:gd name="connsiteX7" fmla="*/ 15716 w 568547"/>
              <a:gd name="connsiteY7" fmla="*/ 129159 h 713422"/>
              <a:gd name="connsiteX8" fmla="*/ 15716 w 568547"/>
              <a:gd name="connsiteY8" fmla="*/ 15716 h 713422"/>
              <a:gd name="connsiteX9" fmla="*/ 466058 w 568547"/>
              <a:gd name="connsiteY9" fmla="*/ 15716 h 713422"/>
              <a:gd name="connsiteX10" fmla="*/ 466058 w 568547"/>
              <a:gd name="connsiteY10" fmla="*/ 0 h 713422"/>
              <a:gd name="connsiteX11" fmla="*/ 0 w 568547"/>
              <a:gd name="connsiteY11" fmla="*/ 0 h 713422"/>
              <a:gd name="connsiteX12" fmla="*/ 0 w 568547"/>
              <a:gd name="connsiteY12" fmla="*/ 140113 h 713422"/>
              <a:gd name="connsiteX13" fmla="*/ 91631 w 568547"/>
              <a:gd name="connsiteY13" fmla="*/ 231743 h 713422"/>
              <a:gd name="connsiteX14" fmla="*/ 164116 w 568547"/>
              <a:gd name="connsiteY14" fmla="*/ 231743 h 713422"/>
              <a:gd name="connsiteX15" fmla="*/ 164116 w 568547"/>
              <a:gd name="connsiteY15" fmla="*/ 610934 h 713422"/>
              <a:gd name="connsiteX16" fmla="*/ 164116 w 568547"/>
              <a:gd name="connsiteY16" fmla="*/ 610934 h 713422"/>
              <a:gd name="connsiteX17" fmla="*/ 164116 w 568547"/>
              <a:gd name="connsiteY17" fmla="*/ 621887 h 713422"/>
              <a:gd name="connsiteX18" fmla="*/ 255746 w 568547"/>
              <a:gd name="connsiteY18" fmla="*/ 713423 h 713422"/>
              <a:gd name="connsiteX19" fmla="*/ 408908 w 568547"/>
              <a:gd name="connsiteY19" fmla="*/ 713423 h 713422"/>
              <a:gd name="connsiteX20" fmla="*/ 408908 w 568547"/>
              <a:gd name="connsiteY20" fmla="*/ 231743 h 713422"/>
              <a:gd name="connsiteX21" fmla="*/ 568547 w 568547"/>
              <a:gd name="connsiteY21" fmla="*/ 231743 h 713422"/>
              <a:gd name="connsiteX22" fmla="*/ 568547 w 568547"/>
              <a:gd name="connsiteY22" fmla="*/ 91726 h 713422"/>
              <a:gd name="connsiteX23" fmla="*/ 476917 w 568547"/>
              <a:gd name="connsiteY23" fmla="*/ 95 h 713422"/>
              <a:gd name="connsiteX24" fmla="*/ 466058 w 568547"/>
              <a:gd name="connsiteY24" fmla="*/ 9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8547" h="713422">
                <a:moveTo>
                  <a:pt x="466058" y="95"/>
                </a:moveTo>
                <a:lnTo>
                  <a:pt x="466058" y="15716"/>
                </a:lnTo>
                <a:lnTo>
                  <a:pt x="466058" y="129159"/>
                </a:lnTo>
                <a:lnTo>
                  <a:pt x="301943" y="129159"/>
                </a:lnTo>
                <a:lnTo>
                  <a:pt x="301943" y="610934"/>
                </a:lnTo>
                <a:lnTo>
                  <a:pt x="179832" y="610934"/>
                </a:lnTo>
                <a:lnTo>
                  <a:pt x="179832" y="129159"/>
                </a:lnTo>
                <a:lnTo>
                  <a:pt x="15716" y="129159"/>
                </a:lnTo>
                <a:lnTo>
                  <a:pt x="15716" y="15716"/>
                </a:lnTo>
                <a:lnTo>
                  <a:pt x="466058" y="15716"/>
                </a:lnTo>
                <a:lnTo>
                  <a:pt x="466058" y="0"/>
                </a:lnTo>
                <a:lnTo>
                  <a:pt x="0" y="0"/>
                </a:lnTo>
                <a:lnTo>
                  <a:pt x="0" y="140113"/>
                </a:lnTo>
                <a:lnTo>
                  <a:pt x="91631" y="231743"/>
                </a:lnTo>
                <a:lnTo>
                  <a:pt x="164116" y="231743"/>
                </a:lnTo>
                <a:lnTo>
                  <a:pt x="164116" y="610934"/>
                </a:lnTo>
                <a:lnTo>
                  <a:pt x="164116" y="610934"/>
                </a:lnTo>
                <a:lnTo>
                  <a:pt x="164116" y="621887"/>
                </a:lnTo>
                <a:lnTo>
                  <a:pt x="255746" y="713423"/>
                </a:lnTo>
                <a:lnTo>
                  <a:pt x="408908" y="713423"/>
                </a:lnTo>
                <a:lnTo>
                  <a:pt x="408908" y="231743"/>
                </a:lnTo>
                <a:lnTo>
                  <a:pt x="568547" y="231743"/>
                </a:lnTo>
                <a:lnTo>
                  <a:pt x="568547" y="91726"/>
                </a:lnTo>
                <a:lnTo>
                  <a:pt x="476917" y="95"/>
                </a:lnTo>
                <a:lnTo>
                  <a:pt x="466058" y="95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8A377F39-3AEA-3AD4-6574-283B7B7CA026}"/>
              </a:ext>
            </a:extLst>
          </p:cNvPr>
          <p:cNvSpPr/>
          <p:nvPr/>
        </p:nvSpPr>
        <p:spPr>
          <a:xfrm>
            <a:off x="1362674" y="901262"/>
            <a:ext cx="1036743" cy="1035670"/>
          </a:xfrm>
          <a:custGeom>
            <a:avLst/>
            <a:gdLst>
              <a:gd name="connsiteX0" fmla="*/ 565880 w 736949"/>
              <a:gd name="connsiteY0" fmla="*/ 102108 h 736187"/>
              <a:gd name="connsiteX1" fmla="*/ 327279 w 736949"/>
              <a:gd name="connsiteY1" fmla="*/ 0 h 736187"/>
              <a:gd name="connsiteX2" fmla="*/ 0 w 736949"/>
              <a:gd name="connsiteY2" fmla="*/ 326327 h 736187"/>
              <a:gd name="connsiteX3" fmla="*/ 101632 w 736949"/>
              <a:gd name="connsiteY3" fmla="*/ 564642 h 736187"/>
              <a:gd name="connsiteX4" fmla="*/ 159639 w 736949"/>
              <a:gd name="connsiteY4" fmla="*/ 622268 h 736187"/>
              <a:gd name="connsiteX5" fmla="*/ 409670 w 736949"/>
              <a:gd name="connsiteY5" fmla="*/ 736187 h 736187"/>
              <a:gd name="connsiteX6" fmla="*/ 736949 w 736949"/>
              <a:gd name="connsiteY6" fmla="*/ 413290 h 736187"/>
              <a:gd name="connsiteX7" fmla="*/ 626555 w 736949"/>
              <a:gd name="connsiteY7" fmla="*/ 163163 h 736187"/>
              <a:gd name="connsiteX8" fmla="*/ 565880 w 736949"/>
              <a:gd name="connsiteY8" fmla="*/ 102108 h 736187"/>
              <a:gd name="connsiteX9" fmla="*/ 327279 w 736949"/>
              <a:gd name="connsiteY9" fmla="*/ 637889 h 736187"/>
              <a:gd name="connsiteX10" fmla="*/ 113443 w 736949"/>
              <a:gd name="connsiteY10" fmla="*/ 553307 h 736187"/>
              <a:gd name="connsiteX11" fmla="*/ 15716 w 736949"/>
              <a:gd name="connsiteY11" fmla="*/ 326327 h 736187"/>
              <a:gd name="connsiteX12" fmla="*/ 327279 w 736949"/>
              <a:gd name="connsiteY12" fmla="*/ 15716 h 736187"/>
              <a:gd name="connsiteX13" fmla="*/ 638747 w 736949"/>
              <a:gd name="connsiteY13" fmla="*/ 326327 h 736187"/>
              <a:gd name="connsiteX14" fmla="*/ 327279 w 736949"/>
              <a:gd name="connsiteY14" fmla="*/ 637889 h 73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6949" h="736187">
                <a:moveTo>
                  <a:pt x="565880" y="102108"/>
                </a:moveTo>
                <a:cubicBezTo>
                  <a:pt x="504349" y="40576"/>
                  <a:pt x="421005" y="0"/>
                  <a:pt x="327279" y="0"/>
                </a:cubicBezTo>
                <a:cubicBezTo>
                  <a:pt x="146590" y="0"/>
                  <a:pt x="0" y="145733"/>
                  <a:pt x="0" y="326327"/>
                </a:cubicBezTo>
                <a:cubicBezTo>
                  <a:pt x="0" y="421481"/>
                  <a:pt x="39719" y="503587"/>
                  <a:pt x="101632" y="564642"/>
                </a:cubicBezTo>
                <a:lnTo>
                  <a:pt x="159639" y="622268"/>
                </a:lnTo>
                <a:cubicBezTo>
                  <a:pt x="242983" y="704755"/>
                  <a:pt x="311087" y="736187"/>
                  <a:pt x="409670" y="736187"/>
                </a:cubicBezTo>
                <a:cubicBezTo>
                  <a:pt x="589502" y="736187"/>
                  <a:pt x="736949" y="590931"/>
                  <a:pt x="736949" y="413290"/>
                </a:cubicBezTo>
                <a:cubicBezTo>
                  <a:pt x="736949" y="319850"/>
                  <a:pt x="704183" y="240887"/>
                  <a:pt x="626555" y="163163"/>
                </a:cubicBezTo>
                <a:lnTo>
                  <a:pt x="565880" y="102108"/>
                </a:lnTo>
                <a:close/>
                <a:moveTo>
                  <a:pt x="327279" y="637889"/>
                </a:moveTo>
                <a:cubicBezTo>
                  <a:pt x="245269" y="636556"/>
                  <a:pt x="171926" y="608648"/>
                  <a:pt x="113443" y="553307"/>
                </a:cubicBezTo>
                <a:cubicBezTo>
                  <a:pt x="53150" y="496634"/>
                  <a:pt x="15716" y="416242"/>
                  <a:pt x="15716" y="326327"/>
                </a:cubicBezTo>
                <a:cubicBezTo>
                  <a:pt x="15716" y="154496"/>
                  <a:pt x="155353" y="15716"/>
                  <a:pt x="327279" y="15716"/>
                </a:cubicBezTo>
                <a:cubicBezTo>
                  <a:pt x="499205" y="15716"/>
                  <a:pt x="637032" y="150971"/>
                  <a:pt x="638747" y="326327"/>
                </a:cubicBezTo>
                <a:cubicBezTo>
                  <a:pt x="638747" y="499110"/>
                  <a:pt x="499586" y="637889"/>
                  <a:pt x="327279" y="637889"/>
                </a:cubicBez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7080D37-3065-91A6-2C98-F686304DC6DA}"/>
              </a:ext>
            </a:extLst>
          </p:cNvPr>
          <p:cNvSpPr/>
          <p:nvPr/>
        </p:nvSpPr>
        <p:spPr>
          <a:xfrm>
            <a:off x="1560188" y="1089126"/>
            <a:ext cx="525540" cy="544032"/>
          </a:xfrm>
          <a:custGeom>
            <a:avLst/>
            <a:gdLst>
              <a:gd name="connsiteX0" fmla="*/ 186785 w 373570"/>
              <a:gd name="connsiteY0" fmla="*/ 0 h 386715"/>
              <a:gd name="connsiteX1" fmla="*/ 0 w 373570"/>
              <a:gd name="connsiteY1" fmla="*/ 192881 h 386715"/>
              <a:gd name="connsiteX2" fmla="*/ 186785 w 373570"/>
              <a:gd name="connsiteY2" fmla="*/ 386715 h 386715"/>
              <a:gd name="connsiteX3" fmla="*/ 373570 w 373570"/>
              <a:gd name="connsiteY3" fmla="*/ 192881 h 386715"/>
              <a:gd name="connsiteX4" fmla="*/ 186785 w 373570"/>
              <a:gd name="connsiteY4" fmla="*/ 0 h 386715"/>
              <a:gd name="connsiteX5" fmla="*/ 357854 w 373570"/>
              <a:gd name="connsiteY5" fmla="*/ 192881 h 386715"/>
              <a:gd name="connsiteX6" fmla="*/ 186785 w 373570"/>
              <a:gd name="connsiteY6" fmla="*/ 370999 h 386715"/>
              <a:gd name="connsiteX7" fmla="*/ 118681 w 373570"/>
              <a:gd name="connsiteY7" fmla="*/ 357378 h 386715"/>
              <a:gd name="connsiteX8" fmla="*/ 93821 w 373570"/>
              <a:gd name="connsiteY8" fmla="*/ 266605 h 386715"/>
              <a:gd name="connsiteX9" fmla="*/ 264890 w 373570"/>
              <a:gd name="connsiteY9" fmla="*/ 89440 h 386715"/>
              <a:gd name="connsiteX10" fmla="*/ 341662 w 373570"/>
              <a:gd name="connsiteY10" fmla="*/ 114776 h 386715"/>
              <a:gd name="connsiteX11" fmla="*/ 357854 w 373570"/>
              <a:gd name="connsiteY11" fmla="*/ 192881 h 3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3570" h="386715">
                <a:moveTo>
                  <a:pt x="186785" y="0"/>
                </a:moveTo>
                <a:cubicBezTo>
                  <a:pt x="82010" y="0"/>
                  <a:pt x="0" y="85153"/>
                  <a:pt x="0" y="192881"/>
                </a:cubicBezTo>
                <a:cubicBezTo>
                  <a:pt x="857" y="302419"/>
                  <a:pt x="82010" y="386715"/>
                  <a:pt x="186785" y="386715"/>
                </a:cubicBezTo>
                <a:cubicBezTo>
                  <a:pt x="291560" y="386715"/>
                  <a:pt x="373570" y="301181"/>
                  <a:pt x="373570" y="192881"/>
                </a:cubicBezTo>
                <a:cubicBezTo>
                  <a:pt x="373570" y="84582"/>
                  <a:pt x="293656" y="952"/>
                  <a:pt x="186785" y="0"/>
                </a:cubicBezTo>
                <a:close/>
                <a:moveTo>
                  <a:pt x="357854" y="192881"/>
                </a:moveTo>
                <a:cubicBezTo>
                  <a:pt x="357854" y="292799"/>
                  <a:pt x="282321" y="370999"/>
                  <a:pt x="186785" y="370999"/>
                </a:cubicBezTo>
                <a:cubicBezTo>
                  <a:pt x="161925" y="370999"/>
                  <a:pt x="139160" y="366141"/>
                  <a:pt x="118681" y="357378"/>
                </a:cubicBezTo>
                <a:cubicBezTo>
                  <a:pt x="101251" y="334232"/>
                  <a:pt x="93821" y="308039"/>
                  <a:pt x="93821" y="266605"/>
                </a:cubicBezTo>
                <a:cubicBezTo>
                  <a:pt x="93821" y="166688"/>
                  <a:pt x="168878" y="89440"/>
                  <a:pt x="264890" y="89440"/>
                </a:cubicBezTo>
                <a:cubicBezTo>
                  <a:pt x="294989" y="89440"/>
                  <a:pt x="319373" y="97250"/>
                  <a:pt x="341662" y="114776"/>
                </a:cubicBezTo>
                <a:cubicBezTo>
                  <a:pt x="352139" y="137922"/>
                  <a:pt x="357854" y="164116"/>
                  <a:pt x="357854" y="192881"/>
                </a:cubicBezTo>
                <a:close/>
              </a:path>
            </a:pathLst>
          </a:custGeom>
          <a:solidFill>
            <a:srgbClr val="33384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2F870D2-4F1A-E327-EC51-AAF553128F11}"/>
              </a:ext>
            </a:extLst>
          </p:cNvPr>
          <p:cNvSpPr/>
          <p:nvPr/>
        </p:nvSpPr>
        <p:spPr>
          <a:xfrm>
            <a:off x="414772" y="918414"/>
            <a:ext cx="1004851" cy="1003644"/>
          </a:xfrm>
          <a:custGeom>
            <a:avLst/>
            <a:gdLst>
              <a:gd name="connsiteX0" fmla="*/ 632365 w 714279"/>
              <a:gd name="connsiteY0" fmla="*/ 0 h 713422"/>
              <a:gd name="connsiteX1" fmla="*/ 465582 w 714279"/>
              <a:gd name="connsiteY1" fmla="*/ 0 h 713422"/>
              <a:gd name="connsiteX2" fmla="*/ 462058 w 714279"/>
              <a:gd name="connsiteY2" fmla="*/ 10954 h 713422"/>
              <a:gd name="connsiteX3" fmla="*/ 473774 w 714279"/>
              <a:gd name="connsiteY3" fmla="*/ 14764 h 713422"/>
              <a:gd name="connsiteX4" fmla="*/ 462058 w 714279"/>
              <a:gd name="connsiteY4" fmla="*/ 10954 h 713422"/>
              <a:gd name="connsiteX5" fmla="*/ 368713 w 714279"/>
              <a:gd name="connsiteY5" fmla="*/ 303752 h 713422"/>
              <a:gd name="connsiteX6" fmla="*/ 293275 w 714279"/>
              <a:gd name="connsiteY6" fmla="*/ 89916 h 713422"/>
              <a:gd name="connsiteX7" fmla="*/ 171450 w 714279"/>
              <a:gd name="connsiteY7" fmla="*/ 0 h 713422"/>
              <a:gd name="connsiteX8" fmla="*/ 0 w 714279"/>
              <a:gd name="connsiteY8" fmla="*/ 0 h 713422"/>
              <a:gd name="connsiteX9" fmla="*/ 232601 w 714279"/>
              <a:gd name="connsiteY9" fmla="*/ 616363 h 713422"/>
              <a:gd name="connsiteX10" fmla="*/ 246983 w 714279"/>
              <a:gd name="connsiteY10" fmla="*/ 610934 h 713422"/>
              <a:gd name="connsiteX11" fmla="*/ 22670 w 714279"/>
              <a:gd name="connsiteY11" fmla="*/ 15716 h 713422"/>
              <a:gd name="connsiteX12" fmla="*/ 163640 w 714279"/>
              <a:gd name="connsiteY12" fmla="*/ 15716 h 713422"/>
              <a:gd name="connsiteX13" fmla="*/ 328613 w 714279"/>
              <a:gd name="connsiteY13" fmla="*/ 481394 h 713422"/>
              <a:gd name="connsiteX14" fmla="*/ 477012 w 714279"/>
              <a:gd name="connsiteY14" fmla="*/ 15716 h 713422"/>
              <a:gd name="connsiteX15" fmla="*/ 617887 w 714279"/>
              <a:gd name="connsiteY15" fmla="*/ 15716 h 713422"/>
              <a:gd name="connsiteX16" fmla="*/ 393573 w 714279"/>
              <a:gd name="connsiteY16" fmla="*/ 610934 h 713422"/>
              <a:gd name="connsiteX17" fmla="*/ 246983 w 714279"/>
              <a:gd name="connsiteY17" fmla="*/ 610934 h 713422"/>
              <a:gd name="connsiteX18" fmla="*/ 232601 w 714279"/>
              <a:gd name="connsiteY18" fmla="*/ 616363 h 713422"/>
              <a:gd name="connsiteX19" fmla="*/ 235172 w 714279"/>
              <a:gd name="connsiteY19" fmla="*/ 623126 h 713422"/>
              <a:gd name="connsiteX20" fmla="*/ 325469 w 714279"/>
              <a:gd name="connsiteY20" fmla="*/ 713423 h 713422"/>
              <a:gd name="connsiteX21" fmla="*/ 477869 w 714279"/>
              <a:gd name="connsiteY21" fmla="*/ 713423 h 713422"/>
              <a:gd name="connsiteX22" fmla="*/ 714280 w 714279"/>
              <a:gd name="connsiteY22" fmla="*/ 84296 h 713422"/>
              <a:gd name="connsiteX23" fmla="*/ 632365 w 714279"/>
              <a:gd name="connsiteY23" fmla="*/ 0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279" h="713422">
                <a:moveTo>
                  <a:pt x="632365" y="0"/>
                </a:moveTo>
                <a:lnTo>
                  <a:pt x="465582" y="0"/>
                </a:lnTo>
                <a:lnTo>
                  <a:pt x="462058" y="10954"/>
                </a:lnTo>
                <a:lnTo>
                  <a:pt x="473774" y="14764"/>
                </a:lnTo>
                <a:lnTo>
                  <a:pt x="462058" y="10954"/>
                </a:lnTo>
                <a:lnTo>
                  <a:pt x="368713" y="303752"/>
                </a:lnTo>
                <a:lnTo>
                  <a:pt x="293275" y="89916"/>
                </a:lnTo>
                <a:lnTo>
                  <a:pt x="171450" y="0"/>
                </a:lnTo>
                <a:lnTo>
                  <a:pt x="0" y="0"/>
                </a:lnTo>
                <a:lnTo>
                  <a:pt x="232601" y="616363"/>
                </a:lnTo>
                <a:lnTo>
                  <a:pt x="246983" y="610934"/>
                </a:lnTo>
                <a:lnTo>
                  <a:pt x="22670" y="15716"/>
                </a:lnTo>
                <a:lnTo>
                  <a:pt x="163640" y="15716"/>
                </a:lnTo>
                <a:lnTo>
                  <a:pt x="328613" y="481394"/>
                </a:lnTo>
                <a:lnTo>
                  <a:pt x="477012" y="15716"/>
                </a:lnTo>
                <a:lnTo>
                  <a:pt x="617887" y="15716"/>
                </a:lnTo>
                <a:lnTo>
                  <a:pt x="393573" y="610934"/>
                </a:lnTo>
                <a:lnTo>
                  <a:pt x="246983" y="610934"/>
                </a:lnTo>
                <a:lnTo>
                  <a:pt x="232601" y="616363"/>
                </a:lnTo>
                <a:lnTo>
                  <a:pt x="235172" y="623126"/>
                </a:lnTo>
                <a:lnTo>
                  <a:pt x="325469" y="713423"/>
                </a:lnTo>
                <a:lnTo>
                  <a:pt x="477869" y="713423"/>
                </a:lnTo>
                <a:lnTo>
                  <a:pt x="714280" y="84296"/>
                </a:lnTo>
                <a:lnTo>
                  <a:pt x="632365" y="0"/>
                </a:lnTo>
                <a:close/>
              </a:path>
            </a:pathLst>
          </a:custGeom>
          <a:solidFill>
            <a:srgbClr val="3238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1" name="SubTitle">
            <a:extLst>
              <a:ext uri="{FF2B5EF4-FFF2-40B4-BE49-F238E27FC236}">
                <a16:creationId xmlns:a16="http://schemas.microsoft.com/office/drawing/2014/main" id="{6947B7AC-813D-26D3-10AB-539A93BE29DC}"/>
              </a:ext>
            </a:extLst>
          </p:cNvPr>
          <p:cNvSpPr txBox="1"/>
          <p:nvPr/>
        </p:nvSpPr>
        <p:spPr>
          <a:xfrm>
            <a:off x="736326" y="2006869"/>
            <a:ext cx="1606915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200">
                <a:solidFill>
                  <a:srgbClr val="333845"/>
                </a:solidFill>
                <a:latin typeface="Brush Script MT" panose="03060802040406070304" pitchFamily="66" charset="0"/>
              </a:rPr>
              <a:t>in </a:t>
            </a:r>
            <a:r>
              <a:rPr lang="en-US" sz="2200" b="1">
                <a:solidFill>
                  <a:srgbClr val="333845"/>
                </a:solidFill>
                <a:latin typeface="Arial Black" panose="020B0A04020102020204" pitchFamily="34" charset="0"/>
              </a:rPr>
              <a:t>FLORIDA</a:t>
            </a:r>
            <a:endParaRPr lang="en-US" sz="2200" b="1" dirty="0">
              <a:solidFill>
                <a:srgbClr val="333845"/>
              </a:solidFill>
              <a:latin typeface="Arial Black" panose="020B0A04020102020204" pitchFamily="34" charset="0"/>
            </a:endParaRPr>
          </a:p>
        </p:txBody>
      </p:sp>
      <p:sp>
        <p:nvSpPr>
          <p:cNvPr id="296" name="object 47">
            <a:extLst>
              <a:ext uri="{FF2B5EF4-FFF2-40B4-BE49-F238E27FC236}">
                <a16:creationId xmlns:a16="http://schemas.microsoft.com/office/drawing/2014/main" id="{A3276180-99AE-5B8F-7E16-27797E1562ED}"/>
              </a:ext>
            </a:extLst>
          </p:cNvPr>
          <p:cNvSpPr/>
          <p:nvPr/>
        </p:nvSpPr>
        <p:spPr>
          <a:xfrm>
            <a:off x="4052888" y="1506866"/>
            <a:ext cx="1018987" cy="180342"/>
          </a:xfrm>
          <a:custGeom>
            <a:avLst/>
            <a:gdLst/>
            <a:ahLst/>
            <a:cxnLst/>
            <a:rect l="l" t="t" r="r" b="b"/>
            <a:pathLst>
              <a:path w="1169670" h="207010">
                <a:moveTo>
                  <a:pt x="584796" y="0"/>
                </a:moveTo>
                <a:lnTo>
                  <a:pt x="511441" y="804"/>
                </a:lnTo>
                <a:lnTo>
                  <a:pt x="440804" y="3155"/>
                </a:lnTo>
                <a:lnTo>
                  <a:pt x="373435" y="6953"/>
                </a:lnTo>
                <a:lnTo>
                  <a:pt x="309881" y="12104"/>
                </a:lnTo>
                <a:lnTo>
                  <a:pt x="250690" y="18509"/>
                </a:lnTo>
                <a:lnTo>
                  <a:pt x="196410" y="26072"/>
                </a:lnTo>
                <a:lnTo>
                  <a:pt x="147589" y="34696"/>
                </a:lnTo>
                <a:lnTo>
                  <a:pt x="104776" y="44284"/>
                </a:lnTo>
                <a:lnTo>
                  <a:pt x="39363" y="65967"/>
                </a:lnTo>
                <a:lnTo>
                  <a:pt x="4556" y="90344"/>
                </a:lnTo>
                <a:lnTo>
                  <a:pt x="0" y="103301"/>
                </a:lnTo>
                <a:lnTo>
                  <a:pt x="4556" y="116259"/>
                </a:lnTo>
                <a:lnTo>
                  <a:pt x="39363" y="140636"/>
                </a:lnTo>
                <a:lnTo>
                  <a:pt x="104776" y="162318"/>
                </a:lnTo>
                <a:lnTo>
                  <a:pt x="147589" y="171907"/>
                </a:lnTo>
                <a:lnTo>
                  <a:pt x="196410" y="180531"/>
                </a:lnTo>
                <a:lnTo>
                  <a:pt x="250690" y="188094"/>
                </a:lnTo>
                <a:lnTo>
                  <a:pt x="309881" y="194499"/>
                </a:lnTo>
                <a:lnTo>
                  <a:pt x="373435" y="199649"/>
                </a:lnTo>
                <a:lnTo>
                  <a:pt x="440804" y="203448"/>
                </a:lnTo>
                <a:lnTo>
                  <a:pt x="511441" y="205798"/>
                </a:lnTo>
                <a:lnTo>
                  <a:pt x="584796" y="206603"/>
                </a:lnTo>
                <a:lnTo>
                  <a:pt x="658152" y="205798"/>
                </a:lnTo>
                <a:lnTo>
                  <a:pt x="728788" y="203448"/>
                </a:lnTo>
                <a:lnTo>
                  <a:pt x="796158" y="199649"/>
                </a:lnTo>
                <a:lnTo>
                  <a:pt x="859712" y="194499"/>
                </a:lnTo>
                <a:lnTo>
                  <a:pt x="918903" y="188094"/>
                </a:lnTo>
                <a:lnTo>
                  <a:pt x="973183" y="180531"/>
                </a:lnTo>
                <a:lnTo>
                  <a:pt x="1022004" y="171907"/>
                </a:lnTo>
                <a:lnTo>
                  <a:pt x="1064817" y="162318"/>
                </a:lnTo>
                <a:lnTo>
                  <a:pt x="1130230" y="140636"/>
                </a:lnTo>
                <a:lnTo>
                  <a:pt x="1165037" y="116259"/>
                </a:lnTo>
                <a:lnTo>
                  <a:pt x="1169593" y="103301"/>
                </a:lnTo>
                <a:lnTo>
                  <a:pt x="1165037" y="90344"/>
                </a:lnTo>
                <a:lnTo>
                  <a:pt x="1130230" y="65967"/>
                </a:lnTo>
                <a:lnTo>
                  <a:pt x="1064817" y="44284"/>
                </a:lnTo>
                <a:lnTo>
                  <a:pt x="1022004" y="34696"/>
                </a:lnTo>
                <a:lnTo>
                  <a:pt x="973183" y="26072"/>
                </a:lnTo>
                <a:lnTo>
                  <a:pt x="918903" y="18509"/>
                </a:lnTo>
                <a:lnTo>
                  <a:pt x="859712" y="12104"/>
                </a:lnTo>
                <a:lnTo>
                  <a:pt x="796158" y="6953"/>
                </a:lnTo>
                <a:lnTo>
                  <a:pt x="728788" y="3155"/>
                </a:lnTo>
                <a:lnTo>
                  <a:pt x="658152" y="804"/>
                </a:lnTo>
                <a:lnTo>
                  <a:pt x="584796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7" name="object 48">
            <a:extLst>
              <a:ext uri="{FF2B5EF4-FFF2-40B4-BE49-F238E27FC236}">
                <a16:creationId xmlns:a16="http://schemas.microsoft.com/office/drawing/2014/main" id="{A792B224-24A1-E723-DE9D-D91275AFDA88}"/>
              </a:ext>
            </a:extLst>
          </p:cNvPr>
          <p:cNvSpPr/>
          <p:nvPr/>
        </p:nvSpPr>
        <p:spPr>
          <a:xfrm>
            <a:off x="4180173" y="1043340"/>
            <a:ext cx="773368" cy="579748"/>
          </a:xfrm>
          <a:custGeom>
            <a:avLst/>
            <a:gdLst/>
            <a:ahLst/>
            <a:cxnLst/>
            <a:rect l="l" t="t" r="r" b="b"/>
            <a:pathLst>
              <a:path w="887729" h="665480">
                <a:moveTo>
                  <a:pt x="887374" y="0"/>
                </a:moveTo>
                <a:lnTo>
                  <a:pt x="0" y="0"/>
                </a:lnTo>
                <a:lnTo>
                  <a:pt x="0" y="554558"/>
                </a:lnTo>
                <a:lnTo>
                  <a:pt x="8716" y="597721"/>
                </a:lnTo>
                <a:lnTo>
                  <a:pt x="32486" y="632971"/>
                </a:lnTo>
                <a:lnTo>
                  <a:pt x="67744" y="656738"/>
                </a:lnTo>
                <a:lnTo>
                  <a:pt x="110921" y="665454"/>
                </a:lnTo>
                <a:lnTo>
                  <a:pt x="776452" y="665454"/>
                </a:lnTo>
                <a:lnTo>
                  <a:pt x="819630" y="656738"/>
                </a:lnTo>
                <a:lnTo>
                  <a:pt x="854887" y="632971"/>
                </a:lnTo>
                <a:lnTo>
                  <a:pt x="878658" y="597721"/>
                </a:lnTo>
                <a:lnTo>
                  <a:pt x="887374" y="554558"/>
                </a:lnTo>
                <a:lnTo>
                  <a:pt x="887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8" name="object 49">
            <a:extLst>
              <a:ext uri="{FF2B5EF4-FFF2-40B4-BE49-F238E27FC236}">
                <a16:creationId xmlns:a16="http://schemas.microsoft.com/office/drawing/2014/main" id="{AC04387B-CF88-4336-EFFE-2EEA81198515}"/>
              </a:ext>
            </a:extLst>
          </p:cNvPr>
          <p:cNvSpPr/>
          <p:nvPr/>
        </p:nvSpPr>
        <p:spPr>
          <a:xfrm>
            <a:off x="4180174" y="847727"/>
            <a:ext cx="773368" cy="273279"/>
          </a:xfrm>
          <a:custGeom>
            <a:avLst/>
            <a:gdLst/>
            <a:ahLst/>
            <a:cxnLst/>
            <a:rect l="l" t="t" r="r" b="b"/>
            <a:pathLst>
              <a:path w="887729" h="313690">
                <a:moveTo>
                  <a:pt x="776452" y="0"/>
                </a:moveTo>
                <a:lnTo>
                  <a:pt x="110921" y="0"/>
                </a:lnTo>
                <a:lnTo>
                  <a:pt x="67744" y="8716"/>
                </a:lnTo>
                <a:lnTo>
                  <a:pt x="32486" y="32486"/>
                </a:lnTo>
                <a:lnTo>
                  <a:pt x="8716" y="67744"/>
                </a:lnTo>
                <a:lnTo>
                  <a:pt x="0" y="110921"/>
                </a:lnTo>
                <a:lnTo>
                  <a:pt x="0" y="313651"/>
                </a:lnTo>
                <a:lnTo>
                  <a:pt x="887374" y="313651"/>
                </a:lnTo>
                <a:lnTo>
                  <a:pt x="887374" y="110921"/>
                </a:lnTo>
                <a:lnTo>
                  <a:pt x="878658" y="67744"/>
                </a:lnTo>
                <a:lnTo>
                  <a:pt x="854887" y="32486"/>
                </a:lnTo>
                <a:lnTo>
                  <a:pt x="819630" y="8716"/>
                </a:lnTo>
                <a:lnTo>
                  <a:pt x="776452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9" name="object 50">
            <a:extLst>
              <a:ext uri="{FF2B5EF4-FFF2-40B4-BE49-F238E27FC236}">
                <a16:creationId xmlns:a16="http://schemas.microsoft.com/office/drawing/2014/main" id="{F9AB4DFF-1E4B-5ED6-885D-DB6A45CA743E}"/>
              </a:ext>
            </a:extLst>
          </p:cNvPr>
          <p:cNvSpPr/>
          <p:nvPr/>
        </p:nvSpPr>
        <p:spPr>
          <a:xfrm>
            <a:off x="4538476" y="849093"/>
            <a:ext cx="26553" cy="13277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327" y="0"/>
                </a:moveTo>
                <a:lnTo>
                  <a:pt x="0" y="0"/>
                </a:lnTo>
                <a:lnTo>
                  <a:pt x="0" y="15201"/>
                </a:lnTo>
                <a:lnTo>
                  <a:pt x="30327" y="15201"/>
                </a:lnTo>
                <a:lnTo>
                  <a:pt x="30327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0" name="object 51">
            <a:extLst>
              <a:ext uri="{FF2B5EF4-FFF2-40B4-BE49-F238E27FC236}">
                <a16:creationId xmlns:a16="http://schemas.microsoft.com/office/drawing/2014/main" id="{438E1D8D-A0A2-625B-EABF-89C07FDD6508}"/>
              </a:ext>
            </a:extLst>
          </p:cNvPr>
          <p:cNvSpPr/>
          <p:nvPr/>
        </p:nvSpPr>
        <p:spPr>
          <a:xfrm>
            <a:off x="4257129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08" y="43482"/>
                </a:lnTo>
                <a:lnTo>
                  <a:pt x="124145" y="38630"/>
                </a:lnTo>
                <a:lnTo>
                  <a:pt x="128287" y="31439"/>
                </a:lnTo>
                <a:lnTo>
                  <a:pt x="129806" y="22644"/>
                </a:lnTo>
                <a:lnTo>
                  <a:pt x="128287" y="13833"/>
                </a:lnTo>
                <a:lnTo>
                  <a:pt x="124145" y="6635"/>
                </a:lnTo>
                <a:lnTo>
                  <a:pt x="118008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1" name="object 52">
            <a:extLst>
              <a:ext uri="{FF2B5EF4-FFF2-40B4-BE49-F238E27FC236}">
                <a16:creationId xmlns:a16="http://schemas.microsoft.com/office/drawing/2014/main" id="{3DD9DC3A-4268-8D15-1E86-A4FF9FB85CEC}"/>
              </a:ext>
            </a:extLst>
          </p:cNvPr>
          <p:cNvSpPr/>
          <p:nvPr/>
        </p:nvSpPr>
        <p:spPr>
          <a:xfrm>
            <a:off x="4233964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51" y="31483"/>
                </a:lnTo>
                <a:lnTo>
                  <a:pt x="69297" y="37876"/>
                </a:lnTo>
                <a:lnTo>
                  <a:pt x="74181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2" name="object 53">
            <a:extLst>
              <a:ext uri="{FF2B5EF4-FFF2-40B4-BE49-F238E27FC236}">
                <a16:creationId xmlns:a16="http://schemas.microsoft.com/office/drawing/2014/main" id="{10A32A94-DABA-AA08-B13F-3BA69B38D22F}"/>
              </a:ext>
            </a:extLst>
          </p:cNvPr>
          <p:cNvSpPr/>
          <p:nvPr/>
        </p:nvSpPr>
        <p:spPr>
          <a:xfrm>
            <a:off x="4562346" y="872297"/>
            <a:ext cx="272172" cy="39830"/>
          </a:xfrm>
          <a:custGeom>
            <a:avLst/>
            <a:gdLst/>
            <a:ahLst/>
            <a:cxnLst/>
            <a:rect l="l" t="t" r="r" b="b"/>
            <a:pathLst>
              <a:path w="312420" h="45719">
                <a:moveTo>
                  <a:pt x="19316" y="0"/>
                </a:moveTo>
                <a:lnTo>
                  <a:pt x="11792" y="1780"/>
                </a:lnTo>
                <a:lnTo>
                  <a:pt x="5653" y="6635"/>
                </a:lnTo>
                <a:lnTo>
                  <a:pt x="1516" y="13833"/>
                </a:lnTo>
                <a:lnTo>
                  <a:pt x="0" y="22644"/>
                </a:lnTo>
                <a:lnTo>
                  <a:pt x="1516" y="31450"/>
                </a:lnTo>
                <a:lnTo>
                  <a:pt x="5653" y="38639"/>
                </a:lnTo>
                <a:lnTo>
                  <a:pt x="11792" y="43485"/>
                </a:lnTo>
                <a:lnTo>
                  <a:pt x="19316" y="45262"/>
                </a:lnTo>
                <a:lnTo>
                  <a:pt x="26828" y="43482"/>
                </a:lnTo>
                <a:lnTo>
                  <a:pt x="32964" y="38630"/>
                </a:lnTo>
                <a:lnTo>
                  <a:pt x="37102" y="31439"/>
                </a:lnTo>
                <a:lnTo>
                  <a:pt x="38620" y="22644"/>
                </a:lnTo>
                <a:lnTo>
                  <a:pt x="37102" y="13833"/>
                </a:lnTo>
                <a:lnTo>
                  <a:pt x="32964" y="6635"/>
                </a:lnTo>
                <a:lnTo>
                  <a:pt x="26828" y="1780"/>
                </a:lnTo>
                <a:lnTo>
                  <a:pt x="19316" y="0"/>
                </a:lnTo>
                <a:close/>
              </a:path>
              <a:path w="312420" h="45719">
                <a:moveTo>
                  <a:pt x="110502" y="0"/>
                </a:moveTo>
                <a:lnTo>
                  <a:pt x="102978" y="1780"/>
                </a:lnTo>
                <a:lnTo>
                  <a:pt x="96839" y="6635"/>
                </a:lnTo>
                <a:lnTo>
                  <a:pt x="92702" y="13833"/>
                </a:lnTo>
                <a:lnTo>
                  <a:pt x="91186" y="22644"/>
                </a:lnTo>
                <a:lnTo>
                  <a:pt x="92702" y="31450"/>
                </a:lnTo>
                <a:lnTo>
                  <a:pt x="96839" y="38639"/>
                </a:lnTo>
                <a:lnTo>
                  <a:pt x="102978" y="43485"/>
                </a:lnTo>
                <a:lnTo>
                  <a:pt x="110502" y="45262"/>
                </a:lnTo>
                <a:lnTo>
                  <a:pt x="118014" y="43482"/>
                </a:lnTo>
                <a:lnTo>
                  <a:pt x="124150" y="38630"/>
                </a:lnTo>
                <a:lnTo>
                  <a:pt x="128288" y="31439"/>
                </a:lnTo>
                <a:lnTo>
                  <a:pt x="129806" y="22644"/>
                </a:lnTo>
                <a:lnTo>
                  <a:pt x="128288" y="13833"/>
                </a:lnTo>
                <a:lnTo>
                  <a:pt x="124150" y="6635"/>
                </a:lnTo>
                <a:lnTo>
                  <a:pt x="118014" y="1780"/>
                </a:lnTo>
                <a:lnTo>
                  <a:pt x="110502" y="0"/>
                </a:lnTo>
                <a:close/>
              </a:path>
              <a:path w="312420" h="45719">
                <a:moveTo>
                  <a:pt x="201688" y="0"/>
                </a:moveTo>
                <a:lnTo>
                  <a:pt x="194164" y="1780"/>
                </a:lnTo>
                <a:lnTo>
                  <a:pt x="188025" y="6635"/>
                </a:lnTo>
                <a:lnTo>
                  <a:pt x="183888" y="13833"/>
                </a:lnTo>
                <a:lnTo>
                  <a:pt x="182372" y="22644"/>
                </a:lnTo>
                <a:lnTo>
                  <a:pt x="183888" y="31450"/>
                </a:lnTo>
                <a:lnTo>
                  <a:pt x="188025" y="38639"/>
                </a:lnTo>
                <a:lnTo>
                  <a:pt x="194164" y="43485"/>
                </a:lnTo>
                <a:lnTo>
                  <a:pt x="201688" y="45262"/>
                </a:lnTo>
                <a:lnTo>
                  <a:pt x="209200" y="43482"/>
                </a:lnTo>
                <a:lnTo>
                  <a:pt x="215338" y="38630"/>
                </a:lnTo>
                <a:lnTo>
                  <a:pt x="219480" y="31439"/>
                </a:lnTo>
                <a:lnTo>
                  <a:pt x="221005" y="22644"/>
                </a:lnTo>
                <a:lnTo>
                  <a:pt x="219485" y="13833"/>
                </a:lnTo>
                <a:lnTo>
                  <a:pt x="215342" y="6635"/>
                </a:lnTo>
                <a:lnTo>
                  <a:pt x="209202" y="1780"/>
                </a:lnTo>
                <a:lnTo>
                  <a:pt x="201688" y="0"/>
                </a:lnTo>
                <a:close/>
              </a:path>
              <a:path w="312420" h="45719">
                <a:moveTo>
                  <a:pt x="292874" y="0"/>
                </a:moveTo>
                <a:lnTo>
                  <a:pt x="285350" y="1780"/>
                </a:lnTo>
                <a:lnTo>
                  <a:pt x="279211" y="6635"/>
                </a:lnTo>
                <a:lnTo>
                  <a:pt x="275074" y="13833"/>
                </a:lnTo>
                <a:lnTo>
                  <a:pt x="273558" y="22644"/>
                </a:lnTo>
                <a:lnTo>
                  <a:pt x="275074" y="31450"/>
                </a:lnTo>
                <a:lnTo>
                  <a:pt x="279211" y="38639"/>
                </a:lnTo>
                <a:lnTo>
                  <a:pt x="285350" y="43485"/>
                </a:lnTo>
                <a:lnTo>
                  <a:pt x="292874" y="45262"/>
                </a:lnTo>
                <a:lnTo>
                  <a:pt x="300386" y="43482"/>
                </a:lnTo>
                <a:lnTo>
                  <a:pt x="306524" y="38630"/>
                </a:lnTo>
                <a:lnTo>
                  <a:pt x="310666" y="31439"/>
                </a:lnTo>
                <a:lnTo>
                  <a:pt x="312191" y="22644"/>
                </a:lnTo>
                <a:lnTo>
                  <a:pt x="310671" y="13833"/>
                </a:lnTo>
                <a:lnTo>
                  <a:pt x="306528" y="6635"/>
                </a:lnTo>
                <a:lnTo>
                  <a:pt x="300388" y="1780"/>
                </a:lnTo>
                <a:lnTo>
                  <a:pt x="292874" y="0"/>
                </a:lnTo>
                <a:close/>
              </a:path>
            </a:pathLst>
          </a:custGeom>
          <a:solidFill>
            <a:srgbClr val="282D33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303" name="object 54">
            <a:extLst>
              <a:ext uri="{FF2B5EF4-FFF2-40B4-BE49-F238E27FC236}">
                <a16:creationId xmlns:a16="http://schemas.microsoft.com/office/drawing/2014/main" id="{4235606F-2507-F08A-B804-5DEC18A5438E}"/>
              </a:ext>
            </a:extLst>
          </p:cNvPr>
          <p:cNvSpPr/>
          <p:nvPr/>
        </p:nvSpPr>
        <p:spPr>
          <a:xfrm>
            <a:off x="4539182" y="798513"/>
            <a:ext cx="331364" cy="105661"/>
          </a:xfrm>
          <a:custGeom>
            <a:avLst/>
            <a:gdLst/>
            <a:ahLst/>
            <a:cxnLst/>
            <a:rect l="l" t="t" r="r" b="b"/>
            <a:pathLst>
              <a:path w="380364" h="121284">
                <a:moveTo>
                  <a:pt x="326745" y="0"/>
                </a:moveTo>
                <a:lnTo>
                  <a:pt x="312749" y="2182"/>
                </a:lnTo>
                <a:lnTo>
                  <a:pt x="300193" y="8313"/>
                </a:lnTo>
                <a:lnTo>
                  <a:pt x="289537" y="17771"/>
                </a:lnTo>
                <a:lnTo>
                  <a:pt x="281241" y="29933"/>
                </a:lnTo>
                <a:lnTo>
                  <a:pt x="272973" y="17927"/>
                </a:lnTo>
                <a:lnTo>
                  <a:pt x="262291" y="8451"/>
                </a:lnTo>
                <a:lnTo>
                  <a:pt x="249664" y="2234"/>
                </a:lnTo>
                <a:lnTo>
                  <a:pt x="235559" y="0"/>
                </a:lnTo>
                <a:lnTo>
                  <a:pt x="221563" y="2182"/>
                </a:lnTo>
                <a:lnTo>
                  <a:pt x="209007" y="8313"/>
                </a:lnTo>
                <a:lnTo>
                  <a:pt x="198351" y="17771"/>
                </a:lnTo>
                <a:lnTo>
                  <a:pt x="190055" y="29933"/>
                </a:lnTo>
                <a:lnTo>
                  <a:pt x="181787" y="17927"/>
                </a:lnTo>
                <a:lnTo>
                  <a:pt x="171105" y="8451"/>
                </a:lnTo>
                <a:lnTo>
                  <a:pt x="158478" y="2234"/>
                </a:lnTo>
                <a:lnTo>
                  <a:pt x="144373" y="0"/>
                </a:lnTo>
                <a:lnTo>
                  <a:pt x="130377" y="2182"/>
                </a:lnTo>
                <a:lnTo>
                  <a:pt x="117821" y="8313"/>
                </a:lnTo>
                <a:lnTo>
                  <a:pt x="107165" y="17771"/>
                </a:lnTo>
                <a:lnTo>
                  <a:pt x="98869" y="29933"/>
                </a:lnTo>
                <a:lnTo>
                  <a:pt x="90601" y="17927"/>
                </a:lnTo>
                <a:lnTo>
                  <a:pt x="79919" y="8451"/>
                </a:lnTo>
                <a:lnTo>
                  <a:pt x="67292" y="2234"/>
                </a:lnTo>
                <a:lnTo>
                  <a:pt x="53187" y="0"/>
                </a:lnTo>
                <a:lnTo>
                  <a:pt x="32473" y="4838"/>
                </a:lnTo>
                <a:lnTo>
                  <a:pt x="15568" y="17975"/>
                </a:lnTo>
                <a:lnTo>
                  <a:pt x="4176" y="37338"/>
                </a:lnTo>
                <a:lnTo>
                  <a:pt x="0" y="60858"/>
                </a:lnTo>
                <a:lnTo>
                  <a:pt x="2842" y="80876"/>
                </a:lnTo>
                <a:lnTo>
                  <a:pt x="10831" y="98086"/>
                </a:lnTo>
                <a:lnTo>
                  <a:pt x="23161" y="111598"/>
                </a:lnTo>
                <a:lnTo>
                  <a:pt x="39027" y="120523"/>
                </a:lnTo>
                <a:lnTo>
                  <a:pt x="46788" y="121081"/>
                </a:lnTo>
                <a:lnTo>
                  <a:pt x="52535" y="117587"/>
                </a:lnTo>
                <a:lnTo>
                  <a:pt x="45580" y="89458"/>
                </a:lnTo>
                <a:lnTo>
                  <a:pt x="40086" y="84892"/>
                </a:lnTo>
                <a:lnTo>
                  <a:pt x="35207" y="78401"/>
                </a:lnTo>
                <a:lnTo>
                  <a:pt x="31714" y="70308"/>
                </a:lnTo>
                <a:lnTo>
                  <a:pt x="30378" y="60934"/>
                </a:lnTo>
                <a:lnTo>
                  <a:pt x="32166" y="48882"/>
                </a:lnTo>
                <a:lnTo>
                  <a:pt x="37047" y="38723"/>
                </a:lnTo>
                <a:lnTo>
                  <a:pt x="44292" y="31711"/>
                </a:lnTo>
                <a:lnTo>
                  <a:pt x="53174" y="29095"/>
                </a:lnTo>
                <a:lnTo>
                  <a:pt x="62046" y="31483"/>
                </a:lnTo>
                <a:lnTo>
                  <a:pt x="69292" y="37876"/>
                </a:lnTo>
                <a:lnTo>
                  <a:pt x="74179" y="47114"/>
                </a:lnTo>
                <a:lnTo>
                  <a:pt x="75971" y="58039"/>
                </a:lnTo>
                <a:lnTo>
                  <a:pt x="91401" y="58039"/>
                </a:lnTo>
                <a:lnTo>
                  <a:pt x="102004" y="98072"/>
                </a:lnTo>
                <a:lnTo>
                  <a:pt x="137962" y="121061"/>
                </a:lnTo>
                <a:lnTo>
                  <a:pt x="143708" y="117568"/>
                </a:lnTo>
                <a:lnTo>
                  <a:pt x="147104" y="111644"/>
                </a:lnTo>
                <a:lnTo>
                  <a:pt x="147815" y="104914"/>
                </a:lnTo>
                <a:lnTo>
                  <a:pt x="146977" y="97637"/>
                </a:lnTo>
                <a:lnTo>
                  <a:pt x="142125" y="92875"/>
                </a:lnTo>
                <a:lnTo>
                  <a:pt x="136740" y="89458"/>
                </a:lnTo>
                <a:lnTo>
                  <a:pt x="131254" y="84892"/>
                </a:lnTo>
                <a:lnTo>
                  <a:pt x="126379" y="78401"/>
                </a:lnTo>
                <a:lnTo>
                  <a:pt x="122887" y="70308"/>
                </a:lnTo>
                <a:lnTo>
                  <a:pt x="121551" y="60934"/>
                </a:lnTo>
                <a:lnTo>
                  <a:pt x="123340" y="48882"/>
                </a:lnTo>
                <a:lnTo>
                  <a:pt x="128220" y="38723"/>
                </a:lnTo>
                <a:lnTo>
                  <a:pt x="135465" y="31711"/>
                </a:lnTo>
                <a:lnTo>
                  <a:pt x="144348" y="29095"/>
                </a:lnTo>
                <a:lnTo>
                  <a:pt x="153223" y="31485"/>
                </a:lnTo>
                <a:lnTo>
                  <a:pt x="160478" y="37882"/>
                </a:lnTo>
                <a:lnTo>
                  <a:pt x="165374" y="47124"/>
                </a:lnTo>
                <a:lnTo>
                  <a:pt x="167170" y="58051"/>
                </a:lnTo>
                <a:lnTo>
                  <a:pt x="182613" y="58051"/>
                </a:lnTo>
                <a:lnTo>
                  <a:pt x="193203" y="98086"/>
                </a:lnTo>
                <a:lnTo>
                  <a:pt x="229160" y="121081"/>
                </a:lnTo>
                <a:lnTo>
                  <a:pt x="234907" y="117587"/>
                </a:lnTo>
                <a:lnTo>
                  <a:pt x="238302" y="111662"/>
                </a:lnTo>
                <a:lnTo>
                  <a:pt x="239014" y="104927"/>
                </a:lnTo>
                <a:lnTo>
                  <a:pt x="238175" y="97650"/>
                </a:lnTo>
                <a:lnTo>
                  <a:pt x="233324" y="92887"/>
                </a:lnTo>
                <a:lnTo>
                  <a:pt x="227952" y="89471"/>
                </a:lnTo>
                <a:lnTo>
                  <a:pt x="222458" y="84905"/>
                </a:lnTo>
                <a:lnTo>
                  <a:pt x="217579" y="78414"/>
                </a:lnTo>
                <a:lnTo>
                  <a:pt x="214086" y="70320"/>
                </a:lnTo>
                <a:lnTo>
                  <a:pt x="212750" y="60947"/>
                </a:lnTo>
                <a:lnTo>
                  <a:pt x="214538" y="48894"/>
                </a:lnTo>
                <a:lnTo>
                  <a:pt x="219419" y="38736"/>
                </a:lnTo>
                <a:lnTo>
                  <a:pt x="226664" y="31724"/>
                </a:lnTo>
                <a:lnTo>
                  <a:pt x="235546" y="29108"/>
                </a:lnTo>
                <a:lnTo>
                  <a:pt x="244420" y="31496"/>
                </a:lnTo>
                <a:lnTo>
                  <a:pt x="251671" y="37888"/>
                </a:lnTo>
                <a:lnTo>
                  <a:pt x="256562" y="47126"/>
                </a:lnTo>
                <a:lnTo>
                  <a:pt x="258356" y="58051"/>
                </a:lnTo>
                <a:lnTo>
                  <a:pt x="273799" y="58051"/>
                </a:lnTo>
                <a:lnTo>
                  <a:pt x="284389" y="98086"/>
                </a:lnTo>
                <a:lnTo>
                  <a:pt x="320346" y="121081"/>
                </a:lnTo>
                <a:lnTo>
                  <a:pt x="326093" y="117587"/>
                </a:lnTo>
                <a:lnTo>
                  <a:pt x="329488" y="111662"/>
                </a:lnTo>
                <a:lnTo>
                  <a:pt x="330200" y="104927"/>
                </a:lnTo>
                <a:lnTo>
                  <a:pt x="329361" y="97650"/>
                </a:lnTo>
                <a:lnTo>
                  <a:pt x="324510" y="92887"/>
                </a:lnTo>
                <a:lnTo>
                  <a:pt x="319138" y="89471"/>
                </a:lnTo>
                <a:lnTo>
                  <a:pt x="313644" y="84905"/>
                </a:lnTo>
                <a:lnTo>
                  <a:pt x="308765" y="78414"/>
                </a:lnTo>
                <a:lnTo>
                  <a:pt x="305272" y="70320"/>
                </a:lnTo>
                <a:lnTo>
                  <a:pt x="303936" y="60947"/>
                </a:lnTo>
                <a:lnTo>
                  <a:pt x="305724" y="48894"/>
                </a:lnTo>
                <a:lnTo>
                  <a:pt x="310605" y="38736"/>
                </a:lnTo>
                <a:lnTo>
                  <a:pt x="317850" y="31724"/>
                </a:lnTo>
                <a:lnTo>
                  <a:pt x="326732" y="29108"/>
                </a:lnTo>
                <a:lnTo>
                  <a:pt x="335606" y="31496"/>
                </a:lnTo>
                <a:lnTo>
                  <a:pt x="342857" y="37888"/>
                </a:lnTo>
                <a:lnTo>
                  <a:pt x="347748" y="47126"/>
                </a:lnTo>
                <a:lnTo>
                  <a:pt x="349542" y="58051"/>
                </a:lnTo>
                <a:lnTo>
                  <a:pt x="379869" y="58051"/>
                </a:lnTo>
                <a:lnTo>
                  <a:pt x="375537" y="36165"/>
                </a:lnTo>
                <a:lnTo>
                  <a:pt x="364128" y="17633"/>
                </a:lnTo>
                <a:lnTo>
                  <a:pt x="347308" y="4798"/>
                </a:lnTo>
                <a:lnTo>
                  <a:pt x="326745" y="0"/>
                </a:lnTo>
                <a:close/>
              </a:path>
            </a:pathLst>
          </a:custGeom>
          <a:solidFill>
            <a:srgbClr val="66757F"/>
          </a:solidFill>
        </p:spPr>
        <p:txBody>
          <a:bodyPr wrap="square" lIns="0" tIns="0" rIns="0" bIns="0" rtlCol="0"/>
          <a:lstStyle/>
          <a:p>
            <a:endParaRPr sz="1400">
              <a:latin typeface="+mj-lt"/>
            </a:endParaRPr>
          </a:p>
        </p:txBody>
      </p:sp>
      <p:sp>
        <p:nvSpPr>
          <p:cNvPr id="294" name="Month">
            <a:extLst>
              <a:ext uri="{FF2B5EF4-FFF2-40B4-BE49-F238E27FC236}">
                <a16:creationId xmlns:a16="http://schemas.microsoft.com/office/drawing/2014/main" id="{F25F691A-E74C-F8C8-1C54-DCFCD7341C1C}"/>
              </a:ext>
            </a:extLst>
          </p:cNvPr>
          <p:cNvSpPr txBox="1"/>
          <p:nvPr/>
        </p:nvSpPr>
        <p:spPr>
          <a:xfrm>
            <a:off x="4218217" y="880349"/>
            <a:ext cx="692602" cy="202876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1775"/>
              </a:lnSpc>
              <a:spcBef>
                <a:spcPts val="100"/>
              </a:spcBef>
            </a:pPr>
            <a:r>
              <a:rPr lang="en-US" sz="900" b="1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NOVEMBER</a:t>
            </a:r>
            <a:endParaRPr lang="en-US" sz="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95" name="Day">
            <a:extLst>
              <a:ext uri="{FF2B5EF4-FFF2-40B4-BE49-F238E27FC236}">
                <a16:creationId xmlns:a16="http://schemas.microsoft.com/office/drawing/2014/main" id="{9BAC0936-3BBE-5BFD-594E-0E3323F45743}"/>
              </a:ext>
            </a:extLst>
          </p:cNvPr>
          <p:cNvSpPr txBox="1"/>
          <p:nvPr/>
        </p:nvSpPr>
        <p:spPr>
          <a:xfrm>
            <a:off x="4239737" y="1125619"/>
            <a:ext cx="653689" cy="4924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en-US" sz="3200" b="1">
                <a:solidFill>
                  <a:srgbClr val="677580"/>
                </a:solidFill>
                <a:latin typeface="+mj-lt"/>
                <a:cs typeface="Calibri"/>
              </a:rPr>
              <a:t>5</a:t>
            </a:r>
            <a:endParaRPr lang="en-US" sz="3200" b="1" dirty="0">
              <a:solidFill>
                <a:srgbClr val="677580"/>
              </a:solidFill>
              <a:latin typeface="+mj-lt"/>
              <a:cs typeface="Calibri"/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0D394D9F-D3EE-2BA3-2376-5728D9E2C77B}"/>
              </a:ext>
            </a:extLst>
          </p:cNvPr>
          <p:cNvSpPr/>
          <p:nvPr/>
        </p:nvSpPr>
        <p:spPr>
          <a:xfrm>
            <a:off x="361852" y="2503678"/>
            <a:ext cx="3417668" cy="19141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3" name="Rectangle 402">
            <a:extLst>
              <a:ext uri="{FF2B5EF4-FFF2-40B4-BE49-F238E27FC236}">
                <a16:creationId xmlns:a16="http://schemas.microsoft.com/office/drawing/2014/main" id="{08AEB688-8FB9-F444-C15F-AFF3C8B57583}"/>
              </a:ext>
            </a:extLst>
          </p:cNvPr>
          <p:cNvSpPr/>
          <p:nvPr/>
        </p:nvSpPr>
        <p:spPr>
          <a:xfrm>
            <a:off x="361852" y="6014974"/>
            <a:ext cx="3417668" cy="12240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63500" dir="2700000" algn="tl" rotWithShape="0">
              <a:srgbClr val="B2B2B2"/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92CBA29A-6A0D-E6DE-9310-B2F88AA04132}"/>
              </a:ext>
            </a:extLst>
          </p:cNvPr>
          <p:cNvGrpSpPr/>
          <p:nvPr/>
        </p:nvGrpSpPr>
        <p:grpSpPr>
          <a:xfrm>
            <a:off x="3005129" y="5570324"/>
            <a:ext cx="988590" cy="1145416"/>
            <a:chOff x="608250" y="1794690"/>
            <a:chExt cx="809704" cy="938152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2ACADDF-E2F8-FAB1-D830-E47BFB0C58CC}"/>
                </a:ext>
              </a:extLst>
            </p:cNvPr>
            <p:cNvSpPr/>
            <p:nvPr/>
          </p:nvSpPr>
          <p:spPr>
            <a:xfrm>
              <a:off x="608250" y="2423180"/>
              <a:ext cx="809704" cy="309662"/>
            </a:xfrm>
            <a:custGeom>
              <a:avLst/>
              <a:gdLst>
                <a:gd name="connsiteX0" fmla="*/ 404852 w 809704"/>
                <a:gd name="connsiteY0" fmla="*/ 0 h 309662"/>
                <a:gd name="connsiteX1" fmla="*/ 384992 w 809704"/>
                <a:gd name="connsiteY1" fmla="*/ 235 h 309662"/>
                <a:gd name="connsiteX2" fmla="*/ 365131 w 809704"/>
                <a:gd name="connsiteY2" fmla="*/ 823 h 309662"/>
                <a:gd name="connsiteX3" fmla="*/ 345388 w 809704"/>
                <a:gd name="connsiteY3" fmla="*/ 1763 h 309662"/>
                <a:gd name="connsiteX4" fmla="*/ 325762 w 809704"/>
                <a:gd name="connsiteY4" fmla="*/ 3056 h 309662"/>
                <a:gd name="connsiteX5" fmla="*/ 306372 w 809704"/>
                <a:gd name="connsiteY5" fmla="*/ 4701 h 309662"/>
                <a:gd name="connsiteX6" fmla="*/ 287216 w 809704"/>
                <a:gd name="connsiteY6" fmla="*/ 6699 h 309662"/>
                <a:gd name="connsiteX7" fmla="*/ 268296 w 809704"/>
                <a:gd name="connsiteY7" fmla="*/ 9049 h 309662"/>
                <a:gd name="connsiteX8" fmla="*/ 249728 w 809704"/>
                <a:gd name="connsiteY8" fmla="*/ 11752 h 309662"/>
                <a:gd name="connsiteX9" fmla="*/ 231512 w 809704"/>
                <a:gd name="connsiteY9" fmla="*/ 14807 h 309662"/>
                <a:gd name="connsiteX10" fmla="*/ 213767 w 809704"/>
                <a:gd name="connsiteY10" fmla="*/ 18215 h 309662"/>
                <a:gd name="connsiteX11" fmla="*/ 196492 w 809704"/>
                <a:gd name="connsiteY11" fmla="*/ 21976 h 309662"/>
                <a:gd name="connsiteX12" fmla="*/ 179686 w 809704"/>
                <a:gd name="connsiteY12" fmla="*/ 25972 h 309662"/>
                <a:gd name="connsiteX13" fmla="*/ 163469 w 809704"/>
                <a:gd name="connsiteY13" fmla="*/ 30320 h 309662"/>
                <a:gd name="connsiteX14" fmla="*/ 147839 w 809704"/>
                <a:gd name="connsiteY14" fmla="*/ 35021 h 309662"/>
                <a:gd name="connsiteX15" fmla="*/ 132796 w 809704"/>
                <a:gd name="connsiteY15" fmla="*/ 39956 h 309662"/>
                <a:gd name="connsiteX16" fmla="*/ 118459 w 809704"/>
                <a:gd name="connsiteY16" fmla="*/ 45245 h 309662"/>
                <a:gd name="connsiteX17" fmla="*/ 104709 w 809704"/>
                <a:gd name="connsiteY17" fmla="*/ 50768 h 309662"/>
                <a:gd name="connsiteX18" fmla="*/ 91665 w 809704"/>
                <a:gd name="connsiteY18" fmla="*/ 56527 h 309662"/>
                <a:gd name="connsiteX19" fmla="*/ 79443 w 809704"/>
                <a:gd name="connsiteY19" fmla="*/ 62520 h 309662"/>
                <a:gd name="connsiteX20" fmla="*/ 68043 w 809704"/>
                <a:gd name="connsiteY20" fmla="*/ 68749 h 309662"/>
                <a:gd name="connsiteX21" fmla="*/ 57467 w 809704"/>
                <a:gd name="connsiteY21" fmla="*/ 75212 h 309662"/>
                <a:gd name="connsiteX22" fmla="*/ 47713 w 809704"/>
                <a:gd name="connsiteY22" fmla="*/ 81793 h 309662"/>
                <a:gd name="connsiteX23" fmla="*/ 38781 w 809704"/>
                <a:gd name="connsiteY23" fmla="*/ 88609 h 309662"/>
                <a:gd name="connsiteX24" fmla="*/ 30790 w 809704"/>
                <a:gd name="connsiteY24" fmla="*/ 95543 h 309662"/>
                <a:gd name="connsiteX25" fmla="*/ 23621 w 809704"/>
                <a:gd name="connsiteY25" fmla="*/ 102594 h 309662"/>
                <a:gd name="connsiteX26" fmla="*/ 17393 w 809704"/>
                <a:gd name="connsiteY26" fmla="*/ 109763 h 309662"/>
                <a:gd name="connsiteX27" fmla="*/ 12104 w 809704"/>
                <a:gd name="connsiteY27" fmla="*/ 117049 h 309662"/>
                <a:gd name="connsiteX28" fmla="*/ 7756 w 809704"/>
                <a:gd name="connsiteY28" fmla="*/ 124452 h 309662"/>
                <a:gd name="connsiteX29" fmla="*/ 4348 w 809704"/>
                <a:gd name="connsiteY29" fmla="*/ 131974 h 309662"/>
                <a:gd name="connsiteX30" fmla="*/ 1880 w 809704"/>
                <a:gd name="connsiteY30" fmla="*/ 139495 h 309662"/>
                <a:gd name="connsiteX31" fmla="*/ 470 w 809704"/>
                <a:gd name="connsiteY31" fmla="*/ 147134 h 309662"/>
                <a:gd name="connsiteX32" fmla="*/ 0 w 809704"/>
                <a:gd name="connsiteY32" fmla="*/ 154772 h 309662"/>
                <a:gd name="connsiteX33" fmla="*/ 470 w 809704"/>
                <a:gd name="connsiteY33" fmla="*/ 162411 h 309662"/>
                <a:gd name="connsiteX34" fmla="*/ 1880 w 809704"/>
                <a:gd name="connsiteY34" fmla="*/ 170050 h 309662"/>
                <a:gd name="connsiteX35" fmla="*/ 4348 w 809704"/>
                <a:gd name="connsiteY35" fmla="*/ 177571 h 309662"/>
                <a:gd name="connsiteX36" fmla="*/ 7756 w 809704"/>
                <a:gd name="connsiteY36" fmla="*/ 185092 h 309662"/>
                <a:gd name="connsiteX37" fmla="*/ 12104 w 809704"/>
                <a:gd name="connsiteY37" fmla="*/ 192496 h 309662"/>
                <a:gd name="connsiteX38" fmla="*/ 17393 w 809704"/>
                <a:gd name="connsiteY38" fmla="*/ 199782 h 309662"/>
                <a:gd name="connsiteX39" fmla="*/ 23621 w 809704"/>
                <a:gd name="connsiteY39" fmla="*/ 206951 h 309662"/>
                <a:gd name="connsiteX40" fmla="*/ 30790 w 809704"/>
                <a:gd name="connsiteY40" fmla="*/ 214002 h 309662"/>
                <a:gd name="connsiteX41" fmla="*/ 38781 w 809704"/>
                <a:gd name="connsiteY41" fmla="*/ 220935 h 309662"/>
                <a:gd name="connsiteX42" fmla="*/ 47713 w 809704"/>
                <a:gd name="connsiteY42" fmla="*/ 227752 h 309662"/>
                <a:gd name="connsiteX43" fmla="*/ 57467 w 809704"/>
                <a:gd name="connsiteY43" fmla="*/ 234333 h 309662"/>
                <a:gd name="connsiteX44" fmla="*/ 68043 w 809704"/>
                <a:gd name="connsiteY44" fmla="*/ 240796 h 309662"/>
                <a:gd name="connsiteX45" fmla="*/ 79443 w 809704"/>
                <a:gd name="connsiteY45" fmla="*/ 247025 h 309662"/>
                <a:gd name="connsiteX46" fmla="*/ 91665 w 809704"/>
                <a:gd name="connsiteY46" fmla="*/ 253018 h 309662"/>
                <a:gd name="connsiteX47" fmla="*/ 104709 w 809704"/>
                <a:gd name="connsiteY47" fmla="*/ 258777 h 309662"/>
                <a:gd name="connsiteX48" fmla="*/ 118459 w 809704"/>
                <a:gd name="connsiteY48" fmla="*/ 264300 h 309662"/>
                <a:gd name="connsiteX49" fmla="*/ 132796 w 809704"/>
                <a:gd name="connsiteY49" fmla="*/ 269588 h 309662"/>
                <a:gd name="connsiteX50" fmla="*/ 147839 w 809704"/>
                <a:gd name="connsiteY50" fmla="*/ 274524 h 309662"/>
                <a:gd name="connsiteX51" fmla="*/ 163469 w 809704"/>
                <a:gd name="connsiteY51" fmla="*/ 279225 h 309662"/>
                <a:gd name="connsiteX52" fmla="*/ 179686 w 809704"/>
                <a:gd name="connsiteY52" fmla="*/ 283573 h 309662"/>
                <a:gd name="connsiteX53" fmla="*/ 196492 w 809704"/>
                <a:gd name="connsiteY53" fmla="*/ 287686 h 309662"/>
                <a:gd name="connsiteX54" fmla="*/ 213767 w 809704"/>
                <a:gd name="connsiteY54" fmla="*/ 291447 h 309662"/>
                <a:gd name="connsiteX55" fmla="*/ 231512 w 809704"/>
                <a:gd name="connsiteY55" fmla="*/ 294855 h 309662"/>
                <a:gd name="connsiteX56" fmla="*/ 249728 w 809704"/>
                <a:gd name="connsiteY56" fmla="*/ 297910 h 309662"/>
                <a:gd name="connsiteX57" fmla="*/ 268296 w 809704"/>
                <a:gd name="connsiteY57" fmla="*/ 300613 h 309662"/>
                <a:gd name="connsiteX58" fmla="*/ 287216 w 809704"/>
                <a:gd name="connsiteY58" fmla="*/ 302964 h 309662"/>
                <a:gd name="connsiteX59" fmla="*/ 306372 w 809704"/>
                <a:gd name="connsiteY59" fmla="*/ 304962 h 309662"/>
                <a:gd name="connsiteX60" fmla="*/ 325762 w 809704"/>
                <a:gd name="connsiteY60" fmla="*/ 306607 h 309662"/>
                <a:gd name="connsiteX61" fmla="*/ 345388 w 809704"/>
                <a:gd name="connsiteY61" fmla="*/ 307899 h 309662"/>
                <a:gd name="connsiteX62" fmla="*/ 365131 w 809704"/>
                <a:gd name="connsiteY62" fmla="*/ 308840 h 309662"/>
                <a:gd name="connsiteX63" fmla="*/ 384992 w 809704"/>
                <a:gd name="connsiteY63" fmla="*/ 309427 h 309662"/>
                <a:gd name="connsiteX64" fmla="*/ 404852 w 809704"/>
                <a:gd name="connsiteY64" fmla="*/ 309662 h 309662"/>
                <a:gd name="connsiteX65" fmla="*/ 424713 w 809704"/>
                <a:gd name="connsiteY65" fmla="*/ 309427 h 309662"/>
                <a:gd name="connsiteX66" fmla="*/ 444574 w 809704"/>
                <a:gd name="connsiteY66" fmla="*/ 308840 h 309662"/>
                <a:gd name="connsiteX67" fmla="*/ 464317 w 809704"/>
                <a:gd name="connsiteY67" fmla="*/ 307899 h 309662"/>
                <a:gd name="connsiteX68" fmla="*/ 483943 w 809704"/>
                <a:gd name="connsiteY68" fmla="*/ 306607 h 309662"/>
                <a:gd name="connsiteX69" fmla="*/ 503333 w 809704"/>
                <a:gd name="connsiteY69" fmla="*/ 304962 h 309662"/>
                <a:gd name="connsiteX70" fmla="*/ 522489 w 809704"/>
                <a:gd name="connsiteY70" fmla="*/ 302964 h 309662"/>
                <a:gd name="connsiteX71" fmla="*/ 541409 w 809704"/>
                <a:gd name="connsiteY71" fmla="*/ 300613 h 309662"/>
                <a:gd name="connsiteX72" fmla="*/ 559977 w 809704"/>
                <a:gd name="connsiteY72" fmla="*/ 297910 h 309662"/>
                <a:gd name="connsiteX73" fmla="*/ 578193 w 809704"/>
                <a:gd name="connsiteY73" fmla="*/ 294855 h 309662"/>
                <a:gd name="connsiteX74" fmla="*/ 595938 w 809704"/>
                <a:gd name="connsiteY74" fmla="*/ 291447 h 309662"/>
                <a:gd name="connsiteX75" fmla="*/ 613213 w 809704"/>
                <a:gd name="connsiteY75" fmla="*/ 287686 h 309662"/>
                <a:gd name="connsiteX76" fmla="*/ 630019 w 809704"/>
                <a:gd name="connsiteY76" fmla="*/ 283573 h 309662"/>
                <a:gd name="connsiteX77" fmla="*/ 646236 w 809704"/>
                <a:gd name="connsiteY77" fmla="*/ 279225 h 309662"/>
                <a:gd name="connsiteX78" fmla="*/ 661866 w 809704"/>
                <a:gd name="connsiteY78" fmla="*/ 274524 h 309662"/>
                <a:gd name="connsiteX79" fmla="*/ 676909 w 809704"/>
                <a:gd name="connsiteY79" fmla="*/ 269588 h 309662"/>
                <a:gd name="connsiteX80" fmla="*/ 691246 w 809704"/>
                <a:gd name="connsiteY80" fmla="*/ 264300 h 309662"/>
                <a:gd name="connsiteX81" fmla="*/ 704996 w 809704"/>
                <a:gd name="connsiteY81" fmla="*/ 258777 h 309662"/>
                <a:gd name="connsiteX82" fmla="*/ 718040 w 809704"/>
                <a:gd name="connsiteY82" fmla="*/ 253018 h 309662"/>
                <a:gd name="connsiteX83" fmla="*/ 730262 w 809704"/>
                <a:gd name="connsiteY83" fmla="*/ 247025 h 309662"/>
                <a:gd name="connsiteX84" fmla="*/ 741661 w 809704"/>
                <a:gd name="connsiteY84" fmla="*/ 240796 h 309662"/>
                <a:gd name="connsiteX85" fmla="*/ 752238 w 809704"/>
                <a:gd name="connsiteY85" fmla="*/ 234333 h 309662"/>
                <a:gd name="connsiteX86" fmla="*/ 761992 w 809704"/>
                <a:gd name="connsiteY86" fmla="*/ 227752 h 309662"/>
                <a:gd name="connsiteX87" fmla="*/ 770924 w 809704"/>
                <a:gd name="connsiteY87" fmla="*/ 220935 h 309662"/>
                <a:gd name="connsiteX88" fmla="*/ 778915 w 809704"/>
                <a:gd name="connsiteY88" fmla="*/ 214002 h 309662"/>
                <a:gd name="connsiteX89" fmla="*/ 786084 w 809704"/>
                <a:gd name="connsiteY89" fmla="*/ 206951 h 309662"/>
                <a:gd name="connsiteX90" fmla="*/ 792312 w 809704"/>
                <a:gd name="connsiteY90" fmla="*/ 199782 h 309662"/>
                <a:gd name="connsiteX91" fmla="*/ 797600 w 809704"/>
                <a:gd name="connsiteY91" fmla="*/ 192496 h 309662"/>
                <a:gd name="connsiteX92" fmla="*/ 801949 w 809704"/>
                <a:gd name="connsiteY92" fmla="*/ 185092 h 309662"/>
                <a:gd name="connsiteX93" fmla="*/ 805357 w 809704"/>
                <a:gd name="connsiteY93" fmla="*/ 177571 h 309662"/>
                <a:gd name="connsiteX94" fmla="*/ 807825 w 809704"/>
                <a:gd name="connsiteY94" fmla="*/ 170050 h 309662"/>
                <a:gd name="connsiteX95" fmla="*/ 809235 w 809704"/>
                <a:gd name="connsiteY95" fmla="*/ 162411 h 309662"/>
                <a:gd name="connsiteX96" fmla="*/ 809705 w 809704"/>
                <a:gd name="connsiteY96" fmla="*/ 154772 h 309662"/>
                <a:gd name="connsiteX97" fmla="*/ 809235 w 809704"/>
                <a:gd name="connsiteY97" fmla="*/ 147134 h 309662"/>
                <a:gd name="connsiteX98" fmla="*/ 807825 w 809704"/>
                <a:gd name="connsiteY98" fmla="*/ 139495 h 309662"/>
                <a:gd name="connsiteX99" fmla="*/ 805357 w 809704"/>
                <a:gd name="connsiteY99" fmla="*/ 131974 h 309662"/>
                <a:gd name="connsiteX100" fmla="*/ 801949 w 809704"/>
                <a:gd name="connsiteY100" fmla="*/ 124452 h 309662"/>
                <a:gd name="connsiteX101" fmla="*/ 797600 w 809704"/>
                <a:gd name="connsiteY101" fmla="*/ 117049 h 309662"/>
                <a:gd name="connsiteX102" fmla="*/ 792312 w 809704"/>
                <a:gd name="connsiteY102" fmla="*/ 109763 h 309662"/>
                <a:gd name="connsiteX103" fmla="*/ 786084 w 809704"/>
                <a:gd name="connsiteY103" fmla="*/ 102594 h 309662"/>
                <a:gd name="connsiteX104" fmla="*/ 778915 w 809704"/>
                <a:gd name="connsiteY104" fmla="*/ 95543 h 309662"/>
                <a:gd name="connsiteX105" fmla="*/ 770924 w 809704"/>
                <a:gd name="connsiteY105" fmla="*/ 88609 h 309662"/>
                <a:gd name="connsiteX106" fmla="*/ 761992 w 809704"/>
                <a:gd name="connsiteY106" fmla="*/ 81793 h 309662"/>
                <a:gd name="connsiteX107" fmla="*/ 752238 w 809704"/>
                <a:gd name="connsiteY107" fmla="*/ 75212 h 309662"/>
                <a:gd name="connsiteX108" fmla="*/ 741661 w 809704"/>
                <a:gd name="connsiteY108" fmla="*/ 68749 h 309662"/>
                <a:gd name="connsiteX109" fmla="*/ 730262 w 809704"/>
                <a:gd name="connsiteY109" fmla="*/ 62520 h 309662"/>
                <a:gd name="connsiteX110" fmla="*/ 718040 w 809704"/>
                <a:gd name="connsiteY110" fmla="*/ 56527 h 309662"/>
                <a:gd name="connsiteX111" fmla="*/ 704996 w 809704"/>
                <a:gd name="connsiteY111" fmla="*/ 50768 h 309662"/>
                <a:gd name="connsiteX112" fmla="*/ 691246 w 809704"/>
                <a:gd name="connsiteY112" fmla="*/ 45245 h 309662"/>
                <a:gd name="connsiteX113" fmla="*/ 676909 w 809704"/>
                <a:gd name="connsiteY113" fmla="*/ 39956 h 309662"/>
                <a:gd name="connsiteX114" fmla="*/ 661866 w 809704"/>
                <a:gd name="connsiteY114" fmla="*/ 35021 h 309662"/>
                <a:gd name="connsiteX115" fmla="*/ 646236 w 809704"/>
                <a:gd name="connsiteY115" fmla="*/ 30320 h 309662"/>
                <a:gd name="connsiteX116" fmla="*/ 630019 w 809704"/>
                <a:gd name="connsiteY116" fmla="*/ 25972 h 309662"/>
                <a:gd name="connsiteX117" fmla="*/ 613213 w 809704"/>
                <a:gd name="connsiteY117" fmla="*/ 21976 h 309662"/>
                <a:gd name="connsiteX118" fmla="*/ 595938 w 809704"/>
                <a:gd name="connsiteY118" fmla="*/ 18215 h 309662"/>
                <a:gd name="connsiteX119" fmla="*/ 578193 w 809704"/>
                <a:gd name="connsiteY119" fmla="*/ 14807 h 309662"/>
                <a:gd name="connsiteX120" fmla="*/ 559977 w 809704"/>
                <a:gd name="connsiteY120" fmla="*/ 11752 h 309662"/>
                <a:gd name="connsiteX121" fmla="*/ 541409 w 809704"/>
                <a:gd name="connsiteY121" fmla="*/ 9049 h 309662"/>
                <a:gd name="connsiteX122" fmla="*/ 522489 w 809704"/>
                <a:gd name="connsiteY122" fmla="*/ 6699 h 309662"/>
                <a:gd name="connsiteX123" fmla="*/ 503333 w 809704"/>
                <a:gd name="connsiteY123" fmla="*/ 4701 h 309662"/>
                <a:gd name="connsiteX124" fmla="*/ 483943 w 809704"/>
                <a:gd name="connsiteY124" fmla="*/ 3056 h 309662"/>
                <a:gd name="connsiteX125" fmla="*/ 464317 w 809704"/>
                <a:gd name="connsiteY125" fmla="*/ 1763 h 309662"/>
                <a:gd name="connsiteX126" fmla="*/ 444574 w 809704"/>
                <a:gd name="connsiteY126" fmla="*/ 823 h 309662"/>
                <a:gd name="connsiteX127" fmla="*/ 424713 w 809704"/>
                <a:gd name="connsiteY127" fmla="*/ 235 h 309662"/>
                <a:gd name="connsiteX128" fmla="*/ 404852 w 809704"/>
                <a:gd name="connsiteY128" fmla="*/ 0 h 3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809704" h="309662">
                  <a:moveTo>
                    <a:pt x="404852" y="0"/>
                  </a:moveTo>
                  <a:cubicBezTo>
                    <a:pt x="398271" y="0"/>
                    <a:pt x="391573" y="0"/>
                    <a:pt x="384992" y="235"/>
                  </a:cubicBezTo>
                  <a:cubicBezTo>
                    <a:pt x="378411" y="235"/>
                    <a:pt x="371712" y="588"/>
                    <a:pt x="365131" y="823"/>
                  </a:cubicBezTo>
                  <a:cubicBezTo>
                    <a:pt x="358550" y="1058"/>
                    <a:pt x="351969" y="1410"/>
                    <a:pt x="345388" y="1763"/>
                  </a:cubicBezTo>
                  <a:cubicBezTo>
                    <a:pt x="338807" y="2115"/>
                    <a:pt x="332343" y="2585"/>
                    <a:pt x="325762" y="3056"/>
                  </a:cubicBezTo>
                  <a:cubicBezTo>
                    <a:pt x="319299" y="3526"/>
                    <a:pt x="312835" y="4113"/>
                    <a:pt x="306372" y="4701"/>
                  </a:cubicBezTo>
                  <a:cubicBezTo>
                    <a:pt x="299908" y="5288"/>
                    <a:pt x="293562" y="5993"/>
                    <a:pt x="287216" y="6699"/>
                  </a:cubicBezTo>
                  <a:cubicBezTo>
                    <a:pt x="280870" y="7404"/>
                    <a:pt x="274524" y="8226"/>
                    <a:pt x="268296" y="9049"/>
                  </a:cubicBezTo>
                  <a:cubicBezTo>
                    <a:pt x="262067" y="9872"/>
                    <a:pt x="255839" y="10812"/>
                    <a:pt x="249728" y="11752"/>
                  </a:cubicBezTo>
                  <a:cubicBezTo>
                    <a:pt x="243617" y="12692"/>
                    <a:pt x="237506" y="13750"/>
                    <a:pt x="231512" y="14807"/>
                  </a:cubicBezTo>
                  <a:cubicBezTo>
                    <a:pt x="225519" y="15865"/>
                    <a:pt x="219643" y="17040"/>
                    <a:pt x="213767" y="18215"/>
                  </a:cubicBezTo>
                  <a:cubicBezTo>
                    <a:pt x="207891" y="19391"/>
                    <a:pt x="202132" y="20683"/>
                    <a:pt x="196492" y="21976"/>
                  </a:cubicBezTo>
                  <a:cubicBezTo>
                    <a:pt x="190851" y="23269"/>
                    <a:pt x="185210" y="24561"/>
                    <a:pt x="179686" y="25972"/>
                  </a:cubicBezTo>
                  <a:cubicBezTo>
                    <a:pt x="174163" y="27382"/>
                    <a:pt x="168757" y="28792"/>
                    <a:pt x="163469" y="30320"/>
                  </a:cubicBezTo>
                  <a:cubicBezTo>
                    <a:pt x="158180" y="31848"/>
                    <a:pt x="152892" y="33375"/>
                    <a:pt x="147839" y="35021"/>
                  </a:cubicBezTo>
                  <a:cubicBezTo>
                    <a:pt x="142785" y="36666"/>
                    <a:pt x="137732" y="38311"/>
                    <a:pt x="132796" y="39956"/>
                  </a:cubicBezTo>
                  <a:cubicBezTo>
                    <a:pt x="127860" y="41602"/>
                    <a:pt x="123042" y="43364"/>
                    <a:pt x="118459" y="45245"/>
                  </a:cubicBezTo>
                  <a:cubicBezTo>
                    <a:pt x="113758" y="47008"/>
                    <a:pt x="109175" y="48888"/>
                    <a:pt x="104709" y="50768"/>
                  </a:cubicBezTo>
                  <a:cubicBezTo>
                    <a:pt x="100244" y="52648"/>
                    <a:pt x="95895" y="54529"/>
                    <a:pt x="91665" y="56527"/>
                  </a:cubicBezTo>
                  <a:cubicBezTo>
                    <a:pt x="87434" y="58524"/>
                    <a:pt x="83438" y="60522"/>
                    <a:pt x="79443" y="62520"/>
                  </a:cubicBezTo>
                  <a:cubicBezTo>
                    <a:pt x="75565" y="64518"/>
                    <a:pt x="71686" y="66633"/>
                    <a:pt x="68043" y="68749"/>
                  </a:cubicBezTo>
                  <a:cubicBezTo>
                    <a:pt x="64400" y="70864"/>
                    <a:pt x="60757" y="72979"/>
                    <a:pt x="57467" y="75212"/>
                  </a:cubicBezTo>
                  <a:cubicBezTo>
                    <a:pt x="54059" y="77327"/>
                    <a:pt x="50768" y="79560"/>
                    <a:pt x="47713" y="81793"/>
                  </a:cubicBezTo>
                  <a:cubicBezTo>
                    <a:pt x="44540" y="84026"/>
                    <a:pt x="41602" y="86259"/>
                    <a:pt x="38781" y="88609"/>
                  </a:cubicBezTo>
                  <a:cubicBezTo>
                    <a:pt x="35961" y="90842"/>
                    <a:pt x="33258" y="93192"/>
                    <a:pt x="30790" y="95543"/>
                  </a:cubicBezTo>
                  <a:cubicBezTo>
                    <a:pt x="28205" y="97893"/>
                    <a:pt x="25854" y="100244"/>
                    <a:pt x="23621" y="102594"/>
                  </a:cubicBezTo>
                  <a:cubicBezTo>
                    <a:pt x="21388" y="104944"/>
                    <a:pt x="19273" y="107412"/>
                    <a:pt x="17393" y="109763"/>
                  </a:cubicBezTo>
                  <a:cubicBezTo>
                    <a:pt x="15512" y="112231"/>
                    <a:pt x="13750" y="114698"/>
                    <a:pt x="12104" y="117049"/>
                  </a:cubicBezTo>
                  <a:cubicBezTo>
                    <a:pt x="10459" y="119517"/>
                    <a:pt x="9049" y="121985"/>
                    <a:pt x="7756" y="124452"/>
                  </a:cubicBezTo>
                  <a:cubicBezTo>
                    <a:pt x="6464" y="126920"/>
                    <a:pt x="5288" y="129388"/>
                    <a:pt x="4348" y="131974"/>
                  </a:cubicBezTo>
                  <a:cubicBezTo>
                    <a:pt x="3408" y="134442"/>
                    <a:pt x="2585" y="137027"/>
                    <a:pt x="1880" y="139495"/>
                  </a:cubicBezTo>
                  <a:cubicBezTo>
                    <a:pt x="1175" y="142080"/>
                    <a:pt x="705" y="144548"/>
                    <a:pt x="470" y="147134"/>
                  </a:cubicBezTo>
                  <a:cubicBezTo>
                    <a:pt x="118" y="149719"/>
                    <a:pt x="0" y="152187"/>
                    <a:pt x="0" y="154772"/>
                  </a:cubicBezTo>
                  <a:cubicBezTo>
                    <a:pt x="0" y="157358"/>
                    <a:pt x="118" y="159826"/>
                    <a:pt x="470" y="162411"/>
                  </a:cubicBezTo>
                  <a:cubicBezTo>
                    <a:pt x="823" y="164996"/>
                    <a:pt x="1293" y="167464"/>
                    <a:pt x="1880" y="170050"/>
                  </a:cubicBezTo>
                  <a:cubicBezTo>
                    <a:pt x="2585" y="172518"/>
                    <a:pt x="3291" y="175103"/>
                    <a:pt x="4348" y="177571"/>
                  </a:cubicBezTo>
                  <a:cubicBezTo>
                    <a:pt x="5288" y="180039"/>
                    <a:pt x="6464" y="182624"/>
                    <a:pt x="7756" y="185092"/>
                  </a:cubicBezTo>
                  <a:cubicBezTo>
                    <a:pt x="9049" y="187560"/>
                    <a:pt x="10459" y="190028"/>
                    <a:pt x="12104" y="192496"/>
                  </a:cubicBezTo>
                  <a:cubicBezTo>
                    <a:pt x="13750" y="194964"/>
                    <a:pt x="15512" y="197432"/>
                    <a:pt x="17393" y="199782"/>
                  </a:cubicBezTo>
                  <a:cubicBezTo>
                    <a:pt x="19273" y="202250"/>
                    <a:pt x="21388" y="204600"/>
                    <a:pt x="23621" y="206951"/>
                  </a:cubicBezTo>
                  <a:cubicBezTo>
                    <a:pt x="25854" y="209301"/>
                    <a:pt x="28205" y="211651"/>
                    <a:pt x="30790" y="214002"/>
                  </a:cubicBezTo>
                  <a:cubicBezTo>
                    <a:pt x="33375" y="216352"/>
                    <a:pt x="35961" y="218703"/>
                    <a:pt x="38781" y="220935"/>
                  </a:cubicBezTo>
                  <a:cubicBezTo>
                    <a:pt x="41602" y="223286"/>
                    <a:pt x="44657" y="225519"/>
                    <a:pt x="47713" y="227752"/>
                  </a:cubicBezTo>
                  <a:cubicBezTo>
                    <a:pt x="50768" y="229984"/>
                    <a:pt x="54059" y="232217"/>
                    <a:pt x="57467" y="234333"/>
                  </a:cubicBezTo>
                  <a:cubicBezTo>
                    <a:pt x="60875" y="236448"/>
                    <a:pt x="64400" y="238681"/>
                    <a:pt x="68043" y="240796"/>
                  </a:cubicBezTo>
                  <a:cubicBezTo>
                    <a:pt x="71686" y="242912"/>
                    <a:pt x="75565" y="245027"/>
                    <a:pt x="79443" y="247025"/>
                  </a:cubicBezTo>
                  <a:cubicBezTo>
                    <a:pt x="83438" y="249022"/>
                    <a:pt x="87434" y="251020"/>
                    <a:pt x="91665" y="253018"/>
                  </a:cubicBezTo>
                  <a:cubicBezTo>
                    <a:pt x="95895" y="255016"/>
                    <a:pt x="100244" y="256896"/>
                    <a:pt x="104709" y="258777"/>
                  </a:cubicBezTo>
                  <a:cubicBezTo>
                    <a:pt x="109175" y="260657"/>
                    <a:pt x="113758" y="262537"/>
                    <a:pt x="118459" y="264300"/>
                  </a:cubicBezTo>
                  <a:cubicBezTo>
                    <a:pt x="123160" y="266063"/>
                    <a:pt x="127978" y="267825"/>
                    <a:pt x="132796" y="269588"/>
                  </a:cubicBezTo>
                  <a:cubicBezTo>
                    <a:pt x="137732" y="271351"/>
                    <a:pt x="142785" y="272996"/>
                    <a:pt x="147839" y="274524"/>
                  </a:cubicBezTo>
                  <a:cubicBezTo>
                    <a:pt x="153010" y="276169"/>
                    <a:pt x="158180" y="277697"/>
                    <a:pt x="163469" y="279225"/>
                  </a:cubicBezTo>
                  <a:cubicBezTo>
                    <a:pt x="168757" y="280753"/>
                    <a:pt x="174163" y="282163"/>
                    <a:pt x="179686" y="283573"/>
                  </a:cubicBezTo>
                  <a:cubicBezTo>
                    <a:pt x="185210" y="284983"/>
                    <a:pt x="190851" y="286276"/>
                    <a:pt x="196492" y="287686"/>
                  </a:cubicBezTo>
                  <a:cubicBezTo>
                    <a:pt x="202132" y="288979"/>
                    <a:pt x="207891" y="290272"/>
                    <a:pt x="213767" y="291447"/>
                  </a:cubicBezTo>
                  <a:cubicBezTo>
                    <a:pt x="219643" y="292622"/>
                    <a:pt x="225519" y="293797"/>
                    <a:pt x="231512" y="294855"/>
                  </a:cubicBezTo>
                  <a:cubicBezTo>
                    <a:pt x="237506" y="295913"/>
                    <a:pt x="243499" y="296970"/>
                    <a:pt x="249728" y="297910"/>
                  </a:cubicBezTo>
                  <a:cubicBezTo>
                    <a:pt x="255839" y="298851"/>
                    <a:pt x="262067" y="299791"/>
                    <a:pt x="268296" y="300613"/>
                  </a:cubicBezTo>
                  <a:cubicBezTo>
                    <a:pt x="274524" y="301436"/>
                    <a:pt x="280870" y="302259"/>
                    <a:pt x="287216" y="302964"/>
                  </a:cubicBezTo>
                  <a:cubicBezTo>
                    <a:pt x="293562" y="303669"/>
                    <a:pt x="299908" y="304374"/>
                    <a:pt x="306372" y="304962"/>
                  </a:cubicBezTo>
                  <a:cubicBezTo>
                    <a:pt x="312835" y="305549"/>
                    <a:pt x="319299" y="306137"/>
                    <a:pt x="325762" y="306607"/>
                  </a:cubicBezTo>
                  <a:cubicBezTo>
                    <a:pt x="332226" y="307077"/>
                    <a:pt x="338807" y="307547"/>
                    <a:pt x="345388" y="307899"/>
                  </a:cubicBezTo>
                  <a:cubicBezTo>
                    <a:pt x="351969" y="308252"/>
                    <a:pt x="358550" y="308605"/>
                    <a:pt x="365131" y="308840"/>
                  </a:cubicBezTo>
                  <a:cubicBezTo>
                    <a:pt x="371712" y="309075"/>
                    <a:pt x="378293" y="309310"/>
                    <a:pt x="384992" y="309427"/>
                  </a:cubicBezTo>
                  <a:cubicBezTo>
                    <a:pt x="391573" y="309545"/>
                    <a:pt x="398271" y="309662"/>
                    <a:pt x="404852" y="309662"/>
                  </a:cubicBezTo>
                  <a:cubicBezTo>
                    <a:pt x="411433" y="309662"/>
                    <a:pt x="418132" y="309662"/>
                    <a:pt x="424713" y="309427"/>
                  </a:cubicBezTo>
                  <a:cubicBezTo>
                    <a:pt x="431294" y="309310"/>
                    <a:pt x="437875" y="309075"/>
                    <a:pt x="444574" y="308840"/>
                  </a:cubicBezTo>
                  <a:cubicBezTo>
                    <a:pt x="451155" y="308605"/>
                    <a:pt x="457736" y="308252"/>
                    <a:pt x="464317" y="307899"/>
                  </a:cubicBezTo>
                  <a:cubicBezTo>
                    <a:pt x="470898" y="307547"/>
                    <a:pt x="477362" y="307077"/>
                    <a:pt x="483943" y="306607"/>
                  </a:cubicBezTo>
                  <a:cubicBezTo>
                    <a:pt x="490406" y="306137"/>
                    <a:pt x="496870" y="305549"/>
                    <a:pt x="503333" y="304962"/>
                  </a:cubicBezTo>
                  <a:cubicBezTo>
                    <a:pt x="509797" y="304374"/>
                    <a:pt x="516143" y="303669"/>
                    <a:pt x="522489" y="302964"/>
                  </a:cubicBezTo>
                  <a:cubicBezTo>
                    <a:pt x="528835" y="302259"/>
                    <a:pt x="535063" y="301436"/>
                    <a:pt x="541409" y="300613"/>
                  </a:cubicBezTo>
                  <a:cubicBezTo>
                    <a:pt x="547638" y="299791"/>
                    <a:pt x="553866" y="298851"/>
                    <a:pt x="559977" y="297910"/>
                  </a:cubicBezTo>
                  <a:cubicBezTo>
                    <a:pt x="566088" y="296970"/>
                    <a:pt x="572199" y="295913"/>
                    <a:pt x="578193" y="294855"/>
                  </a:cubicBezTo>
                  <a:cubicBezTo>
                    <a:pt x="584186" y="293797"/>
                    <a:pt x="590062" y="292622"/>
                    <a:pt x="595938" y="291447"/>
                  </a:cubicBezTo>
                  <a:cubicBezTo>
                    <a:pt x="601814" y="290272"/>
                    <a:pt x="607572" y="288979"/>
                    <a:pt x="613213" y="287686"/>
                  </a:cubicBezTo>
                  <a:cubicBezTo>
                    <a:pt x="618854" y="286394"/>
                    <a:pt x="624495" y="284983"/>
                    <a:pt x="630019" y="283573"/>
                  </a:cubicBezTo>
                  <a:cubicBezTo>
                    <a:pt x="635542" y="282163"/>
                    <a:pt x="640948" y="280753"/>
                    <a:pt x="646236" y="279225"/>
                  </a:cubicBezTo>
                  <a:cubicBezTo>
                    <a:pt x="651524" y="277697"/>
                    <a:pt x="656813" y="276169"/>
                    <a:pt x="661866" y="274524"/>
                  </a:cubicBezTo>
                  <a:cubicBezTo>
                    <a:pt x="667037" y="272879"/>
                    <a:pt x="671973" y="271234"/>
                    <a:pt x="676909" y="269588"/>
                  </a:cubicBezTo>
                  <a:cubicBezTo>
                    <a:pt x="681844" y="267825"/>
                    <a:pt x="686663" y="266180"/>
                    <a:pt x="691246" y="264300"/>
                  </a:cubicBezTo>
                  <a:cubicBezTo>
                    <a:pt x="695947" y="262537"/>
                    <a:pt x="700530" y="260657"/>
                    <a:pt x="704996" y="258777"/>
                  </a:cubicBezTo>
                  <a:cubicBezTo>
                    <a:pt x="709461" y="256896"/>
                    <a:pt x="713809" y="255016"/>
                    <a:pt x="718040" y="253018"/>
                  </a:cubicBezTo>
                  <a:cubicBezTo>
                    <a:pt x="722271" y="251020"/>
                    <a:pt x="726266" y="249022"/>
                    <a:pt x="730262" y="247025"/>
                  </a:cubicBezTo>
                  <a:cubicBezTo>
                    <a:pt x="734258" y="245027"/>
                    <a:pt x="738018" y="242912"/>
                    <a:pt x="741661" y="240796"/>
                  </a:cubicBezTo>
                  <a:cubicBezTo>
                    <a:pt x="745305" y="238681"/>
                    <a:pt x="748948" y="236566"/>
                    <a:pt x="752238" y="234333"/>
                  </a:cubicBezTo>
                  <a:cubicBezTo>
                    <a:pt x="755646" y="232217"/>
                    <a:pt x="758937" y="229984"/>
                    <a:pt x="761992" y="227752"/>
                  </a:cubicBezTo>
                  <a:cubicBezTo>
                    <a:pt x="765048" y="225519"/>
                    <a:pt x="768103" y="223286"/>
                    <a:pt x="770924" y="220935"/>
                  </a:cubicBezTo>
                  <a:cubicBezTo>
                    <a:pt x="773744" y="218585"/>
                    <a:pt x="776447" y="216352"/>
                    <a:pt x="778915" y="214002"/>
                  </a:cubicBezTo>
                  <a:cubicBezTo>
                    <a:pt x="781500" y="211651"/>
                    <a:pt x="783851" y="209301"/>
                    <a:pt x="786084" y="206951"/>
                  </a:cubicBezTo>
                  <a:cubicBezTo>
                    <a:pt x="788316" y="204600"/>
                    <a:pt x="790432" y="202132"/>
                    <a:pt x="792312" y="199782"/>
                  </a:cubicBezTo>
                  <a:cubicBezTo>
                    <a:pt x="794192" y="197314"/>
                    <a:pt x="795955" y="194846"/>
                    <a:pt x="797600" y="192496"/>
                  </a:cubicBezTo>
                  <a:cubicBezTo>
                    <a:pt x="799246" y="190028"/>
                    <a:pt x="800656" y="187560"/>
                    <a:pt x="801949" y="185092"/>
                  </a:cubicBezTo>
                  <a:cubicBezTo>
                    <a:pt x="803241" y="182624"/>
                    <a:pt x="804417" y="180156"/>
                    <a:pt x="805357" y="177571"/>
                  </a:cubicBezTo>
                  <a:cubicBezTo>
                    <a:pt x="806297" y="175103"/>
                    <a:pt x="807119" y="172518"/>
                    <a:pt x="807825" y="170050"/>
                  </a:cubicBezTo>
                  <a:cubicBezTo>
                    <a:pt x="808530" y="167464"/>
                    <a:pt x="809000" y="164996"/>
                    <a:pt x="809235" y="162411"/>
                  </a:cubicBezTo>
                  <a:cubicBezTo>
                    <a:pt x="809587" y="159826"/>
                    <a:pt x="809705" y="157358"/>
                    <a:pt x="809705" y="154772"/>
                  </a:cubicBezTo>
                  <a:cubicBezTo>
                    <a:pt x="809705" y="152187"/>
                    <a:pt x="809587" y="149719"/>
                    <a:pt x="809235" y="147134"/>
                  </a:cubicBezTo>
                  <a:cubicBezTo>
                    <a:pt x="808882" y="144548"/>
                    <a:pt x="808412" y="142080"/>
                    <a:pt x="807825" y="139495"/>
                  </a:cubicBezTo>
                  <a:cubicBezTo>
                    <a:pt x="807119" y="137027"/>
                    <a:pt x="806414" y="134442"/>
                    <a:pt x="805357" y="131974"/>
                  </a:cubicBezTo>
                  <a:cubicBezTo>
                    <a:pt x="804417" y="129506"/>
                    <a:pt x="803241" y="126920"/>
                    <a:pt x="801949" y="124452"/>
                  </a:cubicBezTo>
                  <a:cubicBezTo>
                    <a:pt x="800656" y="121985"/>
                    <a:pt x="799246" y="119517"/>
                    <a:pt x="797600" y="117049"/>
                  </a:cubicBezTo>
                  <a:cubicBezTo>
                    <a:pt x="795955" y="114581"/>
                    <a:pt x="794192" y="112113"/>
                    <a:pt x="792312" y="109763"/>
                  </a:cubicBezTo>
                  <a:cubicBezTo>
                    <a:pt x="790432" y="107295"/>
                    <a:pt x="788316" y="104944"/>
                    <a:pt x="786084" y="102594"/>
                  </a:cubicBezTo>
                  <a:cubicBezTo>
                    <a:pt x="783851" y="100244"/>
                    <a:pt x="781500" y="97776"/>
                    <a:pt x="778915" y="95543"/>
                  </a:cubicBezTo>
                  <a:cubicBezTo>
                    <a:pt x="776330" y="93192"/>
                    <a:pt x="773744" y="90842"/>
                    <a:pt x="770924" y="88609"/>
                  </a:cubicBezTo>
                  <a:cubicBezTo>
                    <a:pt x="768103" y="86259"/>
                    <a:pt x="765048" y="84026"/>
                    <a:pt x="761992" y="81793"/>
                  </a:cubicBezTo>
                  <a:cubicBezTo>
                    <a:pt x="758937" y="79560"/>
                    <a:pt x="755646" y="77327"/>
                    <a:pt x="752238" y="75212"/>
                  </a:cubicBezTo>
                  <a:cubicBezTo>
                    <a:pt x="748830" y="72979"/>
                    <a:pt x="745305" y="70864"/>
                    <a:pt x="741661" y="68749"/>
                  </a:cubicBezTo>
                  <a:cubicBezTo>
                    <a:pt x="738018" y="66633"/>
                    <a:pt x="734140" y="64635"/>
                    <a:pt x="730262" y="62520"/>
                  </a:cubicBezTo>
                  <a:cubicBezTo>
                    <a:pt x="726266" y="60522"/>
                    <a:pt x="722271" y="58524"/>
                    <a:pt x="718040" y="56527"/>
                  </a:cubicBezTo>
                  <a:cubicBezTo>
                    <a:pt x="713809" y="54529"/>
                    <a:pt x="709461" y="52648"/>
                    <a:pt x="704996" y="50768"/>
                  </a:cubicBezTo>
                  <a:cubicBezTo>
                    <a:pt x="700530" y="48888"/>
                    <a:pt x="695947" y="47008"/>
                    <a:pt x="691246" y="45245"/>
                  </a:cubicBezTo>
                  <a:cubicBezTo>
                    <a:pt x="686545" y="43482"/>
                    <a:pt x="681727" y="41719"/>
                    <a:pt x="676909" y="39956"/>
                  </a:cubicBezTo>
                  <a:cubicBezTo>
                    <a:pt x="672090" y="38194"/>
                    <a:pt x="666919" y="36548"/>
                    <a:pt x="661866" y="35021"/>
                  </a:cubicBezTo>
                  <a:cubicBezTo>
                    <a:pt x="656695" y="33375"/>
                    <a:pt x="651524" y="31848"/>
                    <a:pt x="646236" y="30320"/>
                  </a:cubicBezTo>
                  <a:cubicBezTo>
                    <a:pt x="640948" y="28792"/>
                    <a:pt x="635542" y="27382"/>
                    <a:pt x="630019" y="25972"/>
                  </a:cubicBezTo>
                  <a:cubicBezTo>
                    <a:pt x="624495" y="24561"/>
                    <a:pt x="618854" y="23269"/>
                    <a:pt x="613213" y="21976"/>
                  </a:cubicBezTo>
                  <a:cubicBezTo>
                    <a:pt x="607572" y="20683"/>
                    <a:pt x="601814" y="19391"/>
                    <a:pt x="595938" y="18215"/>
                  </a:cubicBezTo>
                  <a:cubicBezTo>
                    <a:pt x="590062" y="17040"/>
                    <a:pt x="584186" y="15865"/>
                    <a:pt x="578193" y="14807"/>
                  </a:cubicBezTo>
                  <a:cubicBezTo>
                    <a:pt x="572199" y="13750"/>
                    <a:pt x="566088" y="12692"/>
                    <a:pt x="559977" y="11752"/>
                  </a:cubicBezTo>
                  <a:cubicBezTo>
                    <a:pt x="553866" y="10812"/>
                    <a:pt x="547638" y="9872"/>
                    <a:pt x="541409" y="9049"/>
                  </a:cubicBezTo>
                  <a:cubicBezTo>
                    <a:pt x="535181" y="8226"/>
                    <a:pt x="528835" y="7404"/>
                    <a:pt x="522489" y="6699"/>
                  </a:cubicBezTo>
                  <a:cubicBezTo>
                    <a:pt x="516143" y="5993"/>
                    <a:pt x="509797" y="5288"/>
                    <a:pt x="503333" y="4701"/>
                  </a:cubicBezTo>
                  <a:cubicBezTo>
                    <a:pt x="496870" y="4113"/>
                    <a:pt x="490406" y="3526"/>
                    <a:pt x="483943" y="3056"/>
                  </a:cubicBezTo>
                  <a:cubicBezTo>
                    <a:pt x="477479" y="2585"/>
                    <a:pt x="470898" y="2115"/>
                    <a:pt x="464317" y="1763"/>
                  </a:cubicBezTo>
                  <a:cubicBezTo>
                    <a:pt x="457736" y="1410"/>
                    <a:pt x="451155" y="1058"/>
                    <a:pt x="444574" y="823"/>
                  </a:cubicBezTo>
                  <a:cubicBezTo>
                    <a:pt x="437993" y="588"/>
                    <a:pt x="431412" y="353"/>
                    <a:pt x="424713" y="235"/>
                  </a:cubicBezTo>
                  <a:cubicBezTo>
                    <a:pt x="418132" y="118"/>
                    <a:pt x="411433" y="0"/>
                    <a:pt x="404852" y="0"/>
                  </a:cubicBezTo>
                </a:path>
              </a:pathLst>
            </a:custGeom>
            <a:solidFill>
              <a:srgbClr val="B2B2B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ADAB1B3-A4A3-8455-5051-48F2AD1A3DC8}"/>
                </a:ext>
              </a:extLst>
            </p:cNvPr>
            <p:cNvSpPr/>
            <p:nvPr/>
          </p:nvSpPr>
          <p:spPr>
            <a:xfrm>
              <a:off x="1013102" y="2223163"/>
              <a:ext cx="365601" cy="479947"/>
            </a:xfrm>
            <a:custGeom>
              <a:avLst/>
              <a:gdLst>
                <a:gd name="connsiteX0" fmla="*/ 0 w 365601"/>
                <a:gd name="connsiteY0" fmla="*/ 479947 h 479947"/>
                <a:gd name="connsiteX1" fmla="*/ 365601 w 365601"/>
                <a:gd name="connsiteY1" fmla="*/ 365719 h 479947"/>
                <a:gd name="connsiteX2" fmla="*/ 365601 w 365601"/>
                <a:gd name="connsiteY2" fmla="*/ 0 h 479947"/>
                <a:gd name="connsiteX3" fmla="*/ 0 w 365601"/>
                <a:gd name="connsiteY3" fmla="*/ 114228 h 479947"/>
                <a:gd name="connsiteX4" fmla="*/ 0 w 365601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479947">
                  <a:moveTo>
                    <a:pt x="0" y="479947"/>
                  </a:moveTo>
                  <a:lnTo>
                    <a:pt x="365601" y="365719"/>
                  </a:lnTo>
                  <a:lnTo>
                    <a:pt x="365601" y="0"/>
                  </a:lnTo>
                  <a:lnTo>
                    <a:pt x="0" y="114228"/>
                  </a:lnTo>
                  <a:lnTo>
                    <a:pt x="0" y="479947"/>
                  </a:lnTo>
                  <a:close/>
                </a:path>
              </a:pathLst>
            </a:custGeom>
            <a:solidFill>
              <a:srgbClr val="CF994D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F7C62FA-F5A3-FD37-A82B-53BE473A5991}"/>
                </a:ext>
              </a:extLst>
            </p:cNvPr>
            <p:cNvSpPr/>
            <p:nvPr/>
          </p:nvSpPr>
          <p:spPr>
            <a:xfrm>
              <a:off x="647383" y="2223163"/>
              <a:ext cx="365718" cy="479947"/>
            </a:xfrm>
            <a:custGeom>
              <a:avLst/>
              <a:gdLst>
                <a:gd name="connsiteX0" fmla="*/ 365719 w 365718"/>
                <a:gd name="connsiteY0" fmla="*/ 479947 h 479947"/>
                <a:gd name="connsiteX1" fmla="*/ 0 w 365718"/>
                <a:gd name="connsiteY1" fmla="*/ 365719 h 479947"/>
                <a:gd name="connsiteX2" fmla="*/ 0 w 365718"/>
                <a:gd name="connsiteY2" fmla="*/ 0 h 479947"/>
                <a:gd name="connsiteX3" fmla="*/ 365719 w 365718"/>
                <a:gd name="connsiteY3" fmla="*/ 114228 h 479947"/>
                <a:gd name="connsiteX4" fmla="*/ 365719 w 365718"/>
                <a:gd name="connsiteY4" fmla="*/ 479947 h 47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479947">
                  <a:moveTo>
                    <a:pt x="365719" y="479947"/>
                  </a:moveTo>
                  <a:lnTo>
                    <a:pt x="0" y="365719"/>
                  </a:lnTo>
                  <a:lnTo>
                    <a:pt x="0" y="0"/>
                  </a:lnTo>
                  <a:lnTo>
                    <a:pt x="365719" y="114228"/>
                  </a:lnTo>
                  <a:lnTo>
                    <a:pt x="365719" y="479947"/>
                  </a:lnTo>
                  <a:close/>
                </a:path>
              </a:pathLst>
            </a:custGeom>
            <a:solidFill>
              <a:srgbClr val="F2BA6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B234E40-6391-3036-550E-6647978F950D}"/>
                </a:ext>
              </a:extLst>
            </p:cNvPr>
            <p:cNvSpPr/>
            <p:nvPr/>
          </p:nvSpPr>
          <p:spPr>
            <a:xfrm>
              <a:off x="647383" y="2063103"/>
              <a:ext cx="365718" cy="360430"/>
            </a:xfrm>
            <a:custGeom>
              <a:avLst/>
              <a:gdLst>
                <a:gd name="connsiteX0" fmla="*/ 365719 w 365718"/>
                <a:gd name="connsiteY0" fmla="*/ 0 h 360430"/>
                <a:gd name="connsiteX1" fmla="*/ 365719 w 365718"/>
                <a:gd name="connsiteY1" fmla="*/ 360430 h 360430"/>
                <a:gd name="connsiteX2" fmla="*/ 0 w 365718"/>
                <a:gd name="connsiteY2" fmla="*/ 251608 h 360430"/>
                <a:gd name="connsiteX3" fmla="*/ 0 w 365718"/>
                <a:gd name="connsiteY3" fmla="*/ 107530 h 360430"/>
                <a:gd name="connsiteX4" fmla="*/ 365719 w 365718"/>
                <a:gd name="connsiteY4" fmla="*/ 0 h 3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18" h="360430">
                  <a:moveTo>
                    <a:pt x="365719" y="0"/>
                  </a:moveTo>
                  <a:lnTo>
                    <a:pt x="365719" y="360430"/>
                  </a:lnTo>
                  <a:lnTo>
                    <a:pt x="0" y="251608"/>
                  </a:lnTo>
                  <a:lnTo>
                    <a:pt x="0" y="107530"/>
                  </a:lnTo>
                  <a:lnTo>
                    <a:pt x="365719" y="0"/>
                  </a:lnTo>
                  <a:close/>
                </a:path>
              </a:pathLst>
            </a:custGeom>
            <a:solidFill>
              <a:srgbClr val="C4965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4C0630B-18E7-72A5-8250-8B1A151870B2}"/>
                </a:ext>
              </a:extLst>
            </p:cNvPr>
            <p:cNvSpPr/>
            <p:nvPr/>
          </p:nvSpPr>
          <p:spPr>
            <a:xfrm>
              <a:off x="1013102" y="2063103"/>
              <a:ext cx="365601" cy="360077"/>
            </a:xfrm>
            <a:custGeom>
              <a:avLst/>
              <a:gdLst>
                <a:gd name="connsiteX0" fmla="*/ 365601 w 365601"/>
                <a:gd name="connsiteY0" fmla="*/ 107530 h 360077"/>
                <a:gd name="connsiteX1" fmla="*/ 365601 w 365601"/>
                <a:gd name="connsiteY1" fmla="*/ 252078 h 360077"/>
                <a:gd name="connsiteX2" fmla="*/ 0 w 365601"/>
                <a:gd name="connsiteY2" fmla="*/ 360078 h 360077"/>
                <a:gd name="connsiteX3" fmla="*/ 0 w 365601"/>
                <a:gd name="connsiteY3" fmla="*/ 0 h 360077"/>
                <a:gd name="connsiteX4" fmla="*/ 365601 w 365601"/>
                <a:gd name="connsiteY4" fmla="*/ 107530 h 36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1" h="360077">
                  <a:moveTo>
                    <a:pt x="365601" y="107530"/>
                  </a:moveTo>
                  <a:lnTo>
                    <a:pt x="365601" y="252078"/>
                  </a:lnTo>
                  <a:lnTo>
                    <a:pt x="0" y="360078"/>
                  </a:lnTo>
                  <a:lnTo>
                    <a:pt x="0" y="0"/>
                  </a:lnTo>
                  <a:lnTo>
                    <a:pt x="365601" y="107530"/>
                  </a:lnTo>
                  <a:close/>
                </a:path>
              </a:pathLst>
            </a:custGeom>
            <a:solidFill>
              <a:srgbClr val="7559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49B78EB-300A-DED0-39E0-4B7BEA71A4BC}"/>
                </a:ext>
              </a:extLst>
            </p:cNvPr>
            <p:cNvSpPr/>
            <p:nvPr/>
          </p:nvSpPr>
          <p:spPr>
            <a:xfrm>
              <a:off x="1013102" y="2177448"/>
              <a:ext cx="388517" cy="228574"/>
            </a:xfrm>
            <a:custGeom>
              <a:avLst/>
              <a:gdLst>
                <a:gd name="connsiteX0" fmla="*/ 0 w 388517"/>
                <a:gd name="connsiteY0" fmla="*/ 114228 h 228574"/>
                <a:gd name="connsiteX1" fmla="*/ 388517 w 388517"/>
                <a:gd name="connsiteY1" fmla="*/ 0 h 228574"/>
                <a:gd name="connsiteX2" fmla="*/ 388517 w 388517"/>
                <a:gd name="connsiteY2" fmla="*/ 114228 h 228574"/>
                <a:gd name="connsiteX3" fmla="*/ 0 w 388517"/>
                <a:gd name="connsiteY3" fmla="*/ 228574 h 228574"/>
                <a:gd name="connsiteX4" fmla="*/ 0 w 388517"/>
                <a:gd name="connsiteY4" fmla="*/ 114228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114228"/>
                  </a:moveTo>
                  <a:lnTo>
                    <a:pt x="388517" y="0"/>
                  </a:lnTo>
                  <a:lnTo>
                    <a:pt x="388517" y="114228"/>
                  </a:lnTo>
                  <a:lnTo>
                    <a:pt x="0" y="228574"/>
                  </a:lnTo>
                  <a:lnTo>
                    <a:pt x="0" y="114228"/>
                  </a:lnTo>
                  <a:close/>
                </a:path>
              </a:pathLst>
            </a:custGeom>
            <a:solidFill>
              <a:srgbClr val="996B4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9A2931D-8A37-95E0-E9ED-B7EE30786BB4}"/>
                </a:ext>
              </a:extLst>
            </p:cNvPr>
            <p:cNvSpPr/>
            <p:nvPr/>
          </p:nvSpPr>
          <p:spPr>
            <a:xfrm>
              <a:off x="624467" y="2063103"/>
              <a:ext cx="777152" cy="228574"/>
            </a:xfrm>
            <a:custGeom>
              <a:avLst/>
              <a:gdLst>
                <a:gd name="connsiteX0" fmla="*/ 777152 w 777152"/>
                <a:gd name="connsiteY0" fmla="*/ 114346 h 228574"/>
                <a:gd name="connsiteX1" fmla="*/ 754236 w 777152"/>
                <a:gd name="connsiteY1" fmla="*/ 121044 h 228574"/>
                <a:gd name="connsiteX2" fmla="*/ 388635 w 777152"/>
                <a:gd name="connsiteY2" fmla="*/ 228574 h 228574"/>
                <a:gd name="connsiteX3" fmla="*/ 22916 w 777152"/>
                <a:gd name="connsiteY3" fmla="*/ 121044 h 228574"/>
                <a:gd name="connsiteX4" fmla="*/ 0 w 777152"/>
                <a:gd name="connsiteY4" fmla="*/ 114346 h 228574"/>
                <a:gd name="connsiteX5" fmla="*/ 22916 w 777152"/>
                <a:gd name="connsiteY5" fmla="*/ 107530 h 228574"/>
                <a:gd name="connsiteX6" fmla="*/ 388635 w 777152"/>
                <a:gd name="connsiteY6" fmla="*/ 0 h 228574"/>
                <a:gd name="connsiteX7" fmla="*/ 754236 w 777152"/>
                <a:gd name="connsiteY7" fmla="*/ 107530 h 228574"/>
                <a:gd name="connsiteX8" fmla="*/ 777152 w 777152"/>
                <a:gd name="connsiteY8" fmla="*/ 114346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2" h="228574">
                  <a:moveTo>
                    <a:pt x="777152" y="114346"/>
                  </a:moveTo>
                  <a:lnTo>
                    <a:pt x="754236" y="121044"/>
                  </a:lnTo>
                  <a:lnTo>
                    <a:pt x="388635" y="228574"/>
                  </a:lnTo>
                  <a:lnTo>
                    <a:pt x="22916" y="121044"/>
                  </a:lnTo>
                  <a:lnTo>
                    <a:pt x="0" y="114346"/>
                  </a:lnTo>
                  <a:lnTo>
                    <a:pt x="22916" y="107530"/>
                  </a:lnTo>
                  <a:lnTo>
                    <a:pt x="388635" y="0"/>
                  </a:lnTo>
                  <a:lnTo>
                    <a:pt x="754236" y="107530"/>
                  </a:lnTo>
                  <a:lnTo>
                    <a:pt x="777152" y="114346"/>
                  </a:lnTo>
                  <a:close/>
                </a:path>
              </a:pathLst>
            </a:custGeom>
            <a:solidFill>
              <a:srgbClr val="BF8752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5302E6-7A92-5AB5-C6AD-F2FEB1276458}"/>
                </a:ext>
              </a:extLst>
            </p:cNvPr>
            <p:cNvSpPr/>
            <p:nvPr/>
          </p:nvSpPr>
          <p:spPr>
            <a:xfrm>
              <a:off x="902164" y="2144778"/>
              <a:ext cx="221758" cy="65340"/>
            </a:xfrm>
            <a:custGeom>
              <a:avLst/>
              <a:gdLst>
                <a:gd name="connsiteX0" fmla="*/ 196374 w 221758"/>
                <a:gd name="connsiteY0" fmla="*/ 65340 h 65340"/>
                <a:gd name="connsiteX1" fmla="*/ 0 w 221758"/>
                <a:gd name="connsiteY1" fmla="*/ 7521 h 65340"/>
                <a:gd name="connsiteX2" fmla="*/ 25384 w 221758"/>
                <a:gd name="connsiteY2" fmla="*/ 0 h 65340"/>
                <a:gd name="connsiteX3" fmla="*/ 221758 w 221758"/>
                <a:gd name="connsiteY3" fmla="*/ 57702 h 65340"/>
                <a:gd name="connsiteX4" fmla="*/ 196374 w 221758"/>
                <a:gd name="connsiteY4" fmla="*/ 65340 h 6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758" h="65340">
                  <a:moveTo>
                    <a:pt x="196374" y="65340"/>
                  </a:moveTo>
                  <a:lnTo>
                    <a:pt x="0" y="7521"/>
                  </a:lnTo>
                  <a:lnTo>
                    <a:pt x="25384" y="0"/>
                  </a:lnTo>
                  <a:lnTo>
                    <a:pt x="221758" y="57702"/>
                  </a:lnTo>
                  <a:lnTo>
                    <a:pt x="196374" y="65340"/>
                  </a:lnTo>
                  <a:close/>
                </a:path>
              </a:pathLst>
            </a:custGeom>
            <a:solidFill>
              <a:srgbClr val="524029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E82631B-5BAF-EBFA-DF1E-A260380920D4}"/>
                </a:ext>
              </a:extLst>
            </p:cNvPr>
            <p:cNvSpPr/>
            <p:nvPr/>
          </p:nvSpPr>
          <p:spPr>
            <a:xfrm>
              <a:off x="624467" y="2177448"/>
              <a:ext cx="388517" cy="228574"/>
            </a:xfrm>
            <a:custGeom>
              <a:avLst/>
              <a:gdLst>
                <a:gd name="connsiteX0" fmla="*/ 0 w 388517"/>
                <a:gd name="connsiteY0" fmla="*/ 0 h 228574"/>
                <a:gd name="connsiteX1" fmla="*/ 0 w 388517"/>
                <a:gd name="connsiteY1" fmla="*/ 114228 h 228574"/>
                <a:gd name="connsiteX2" fmla="*/ 388517 w 388517"/>
                <a:gd name="connsiteY2" fmla="*/ 228574 h 228574"/>
                <a:gd name="connsiteX3" fmla="*/ 388517 w 388517"/>
                <a:gd name="connsiteY3" fmla="*/ 114228 h 228574"/>
                <a:gd name="connsiteX4" fmla="*/ 0 w 388517"/>
                <a:gd name="connsiteY4" fmla="*/ 0 h 2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517" h="228574">
                  <a:moveTo>
                    <a:pt x="0" y="0"/>
                  </a:moveTo>
                  <a:lnTo>
                    <a:pt x="0" y="114228"/>
                  </a:lnTo>
                  <a:lnTo>
                    <a:pt x="388517" y="228574"/>
                  </a:lnTo>
                  <a:lnTo>
                    <a:pt x="388517" y="114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784F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79368F0-52C1-16B4-6C7C-4AC5B590E742}"/>
                </a:ext>
              </a:extLst>
            </p:cNvPr>
            <p:cNvSpPr/>
            <p:nvPr/>
          </p:nvSpPr>
          <p:spPr>
            <a:xfrm>
              <a:off x="690278" y="2369827"/>
              <a:ext cx="278519" cy="219995"/>
            </a:xfrm>
            <a:custGeom>
              <a:avLst/>
              <a:gdLst>
                <a:gd name="connsiteX0" fmla="*/ 278520 w 278519"/>
                <a:gd name="connsiteY0" fmla="*/ 219995 h 219995"/>
                <a:gd name="connsiteX1" fmla="*/ 235 w 278519"/>
                <a:gd name="connsiteY1" fmla="*/ 133854 h 219995"/>
                <a:gd name="connsiteX2" fmla="*/ 0 w 278519"/>
                <a:gd name="connsiteY2" fmla="*/ 0 h 219995"/>
                <a:gd name="connsiteX3" fmla="*/ 278285 w 278519"/>
                <a:gd name="connsiteY3" fmla="*/ 86024 h 219995"/>
                <a:gd name="connsiteX4" fmla="*/ 278520 w 278519"/>
                <a:gd name="connsiteY4" fmla="*/ 219995 h 21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519" h="219995">
                  <a:moveTo>
                    <a:pt x="278520" y="219995"/>
                  </a:moveTo>
                  <a:lnTo>
                    <a:pt x="235" y="133854"/>
                  </a:lnTo>
                  <a:lnTo>
                    <a:pt x="0" y="0"/>
                  </a:lnTo>
                  <a:lnTo>
                    <a:pt x="278285" y="86024"/>
                  </a:lnTo>
                  <a:lnTo>
                    <a:pt x="278520" y="219995"/>
                  </a:lnTo>
                  <a:close/>
                </a:path>
              </a:pathLst>
            </a:custGeom>
            <a:solidFill>
              <a:srgbClr val="F5F5F5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624E91E-1E86-25F8-F969-DCAC4E523839}"/>
                </a:ext>
              </a:extLst>
            </p:cNvPr>
            <p:cNvSpPr/>
            <p:nvPr/>
          </p:nvSpPr>
          <p:spPr>
            <a:xfrm>
              <a:off x="706260" y="2405788"/>
              <a:ext cx="64047" cy="79325"/>
            </a:xfrm>
            <a:custGeom>
              <a:avLst/>
              <a:gdLst>
                <a:gd name="connsiteX0" fmla="*/ 0 w 64047"/>
                <a:gd name="connsiteY0" fmla="*/ 0 h 79325"/>
                <a:gd name="connsiteX1" fmla="*/ 19038 w 64047"/>
                <a:gd name="connsiteY1" fmla="*/ 5993 h 79325"/>
                <a:gd name="connsiteX2" fmla="*/ 32435 w 64047"/>
                <a:gd name="connsiteY2" fmla="*/ 57702 h 79325"/>
                <a:gd name="connsiteX3" fmla="*/ 45480 w 64047"/>
                <a:gd name="connsiteY3" fmla="*/ 14102 h 79325"/>
                <a:gd name="connsiteX4" fmla="*/ 64048 w 64047"/>
                <a:gd name="connsiteY4" fmla="*/ 19861 h 79325"/>
                <a:gd name="connsiteX5" fmla="*/ 42189 w 64047"/>
                <a:gd name="connsiteY5" fmla="*/ 79325 h 79325"/>
                <a:gd name="connsiteX6" fmla="*/ 22446 w 64047"/>
                <a:gd name="connsiteY6" fmla="*/ 73214 h 79325"/>
                <a:gd name="connsiteX7" fmla="*/ 0 w 64047"/>
                <a:gd name="connsiteY7" fmla="*/ 0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47" h="79325">
                  <a:moveTo>
                    <a:pt x="0" y="0"/>
                  </a:moveTo>
                  <a:lnTo>
                    <a:pt x="19038" y="5993"/>
                  </a:lnTo>
                  <a:lnTo>
                    <a:pt x="32435" y="57702"/>
                  </a:lnTo>
                  <a:lnTo>
                    <a:pt x="45480" y="14102"/>
                  </a:lnTo>
                  <a:lnTo>
                    <a:pt x="64048" y="19861"/>
                  </a:lnTo>
                  <a:lnTo>
                    <a:pt x="42189" y="79325"/>
                  </a:lnTo>
                  <a:lnTo>
                    <a:pt x="22446" y="73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44EA793-330B-E789-9C20-E4C0DA58B3CD}"/>
                </a:ext>
              </a:extLst>
            </p:cNvPr>
            <p:cNvSpPr/>
            <p:nvPr/>
          </p:nvSpPr>
          <p:spPr>
            <a:xfrm>
              <a:off x="771131" y="2432098"/>
              <a:ext cx="61109" cy="72319"/>
            </a:xfrm>
            <a:custGeom>
              <a:avLst/>
              <a:gdLst>
                <a:gd name="connsiteX0" fmla="*/ 18333 w 61109"/>
                <a:gd name="connsiteY0" fmla="*/ 32684 h 72319"/>
                <a:gd name="connsiteX1" fmla="*/ 21741 w 61109"/>
                <a:gd name="connsiteY1" fmla="*/ 48079 h 72319"/>
                <a:gd name="connsiteX2" fmla="*/ 30790 w 61109"/>
                <a:gd name="connsiteY2" fmla="*/ 55248 h 72319"/>
                <a:gd name="connsiteX3" fmla="*/ 39839 w 61109"/>
                <a:gd name="connsiteY3" fmla="*/ 53720 h 72319"/>
                <a:gd name="connsiteX4" fmla="*/ 43012 w 61109"/>
                <a:gd name="connsiteY4" fmla="*/ 39266 h 72319"/>
                <a:gd name="connsiteX5" fmla="*/ 39604 w 61109"/>
                <a:gd name="connsiteY5" fmla="*/ 24576 h 72319"/>
                <a:gd name="connsiteX6" fmla="*/ 30437 w 61109"/>
                <a:gd name="connsiteY6" fmla="*/ 17407 h 72319"/>
                <a:gd name="connsiteX7" fmla="*/ 21506 w 61109"/>
                <a:gd name="connsiteY7" fmla="*/ 19052 h 72319"/>
                <a:gd name="connsiteX8" fmla="*/ 18215 w 61109"/>
                <a:gd name="connsiteY8" fmla="*/ 32449 h 72319"/>
                <a:gd name="connsiteX9" fmla="*/ 0 w 61109"/>
                <a:gd name="connsiteY9" fmla="*/ 26691 h 72319"/>
                <a:gd name="connsiteX10" fmla="*/ 7991 w 61109"/>
                <a:gd name="connsiteY10" fmla="*/ 3892 h 72319"/>
                <a:gd name="connsiteX11" fmla="*/ 30437 w 61109"/>
                <a:gd name="connsiteY11" fmla="*/ 1777 h 72319"/>
                <a:gd name="connsiteX12" fmla="*/ 53119 w 61109"/>
                <a:gd name="connsiteY12" fmla="*/ 17642 h 72319"/>
                <a:gd name="connsiteX13" fmla="*/ 61110 w 61109"/>
                <a:gd name="connsiteY13" fmla="*/ 45024 h 72319"/>
                <a:gd name="connsiteX14" fmla="*/ 57702 w 61109"/>
                <a:gd name="connsiteY14" fmla="*/ 63004 h 72319"/>
                <a:gd name="connsiteX15" fmla="*/ 47713 w 61109"/>
                <a:gd name="connsiteY15" fmla="*/ 71466 h 72319"/>
                <a:gd name="connsiteX16" fmla="*/ 31260 w 61109"/>
                <a:gd name="connsiteY16" fmla="*/ 70526 h 72319"/>
                <a:gd name="connsiteX17" fmla="*/ 14690 w 61109"/>
                <a:gd name="connsiteY17" fmla="*/ 61829 h 72319"/>
                <a:gd name="connsiteX18" fmla="*/ 4113 w 61109"/>
                <a:gd name="connsiteY18" fmla="*/ 47257 h 72319"/>
                <a:gd name="connsiteX19" fmla="*/ 0 w 61109"/>
                <a:gd name="connsiteY19" fmla="*/ 26691 h 7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9" h="72319">
                  <a:moveTo>
                    <a:pt x="18333" y="32684"/>
                  </a:moveTo>
                  <a:cubicBezTo>
                    <a:pt x="18333" y="39383"/>
                    <a:pt x="19508" y="44554"/>
                    <a:pt x="21741" y="48079"/>
                  </a:cubicBezTo>
                  <a:cubicBezTo>
                    <a:pt x="23974" y="51723"/>
                    <a:pt x="26912" y="54073"/>
                    <a:pt x="30790" y="55248"/>
                  </a:cubicBezTo>
                  <a:cubicBezTo>
                    <a:pt x="34668" y="56423"/>
                    <a:pt x="37724" y="55953"/>
                    <a:pt x="39839" y="53720"/>
                  </a:cubicBezTo>
                  <a:cubicBezTo>
                    <a:pt x="41954" y="51487"/>
                    <a:pt x="43012" y="46669"/>
                    <a:pt x="43012" y="39266"/>
                  </a:cubicBezTo>
                  <a:cubicBezTo>
                    <a:pt x="43012" y="33037"/>
                    <a:pt x="41837" y="28101"/>
                    <a:pt x="39604" y="24576"/>
                  </a:cubicBezTo>
                  <a:cubicBezTo>
                    <a:pt x="37371" y="21050"/>
                    <a:pt x="34315" y="18582"/>
                    <a:pt x="30437" y="17407"/>
                  </a:cubicBezTo>
                  <a:cubicBezTo>
                    <a:pt x="26794" y="16349"/>
                    <a:pt x="23856" y="16819"/>
                    <a:pt x="21506" y="19052"/>
                  </a:cubicBezTo>
                  <a:cubicBezTo>
                    <a:pt x="19391" y="21285"/>
                    <a:pt x="18215" y="25751"/>
                    <a:pt x="18215" y="32449"/>
                  </a:cubicBezTo>
                  <a:moveTo>
                    <a:pt x="0" y="26691"/>
                  </a:moveTo>
                  <a:cubicBezTo>
                    <a:pt x="0" y="15879"/>
                    <a:pt x="2585" y="8358"/>
                    <a:pt x="7991" y="3892"/>
                  </a:cubicBezTo>
                  <a:cubicBezTo>
                    <a:pt x="13397" y="-456"/>
                    <a:pt x="20801" y="-1161"/>
                    <a:pt x="30437" y="1777"/>
                  </a:cubicBezTo>
                  <a:cubicBezTo>
                    <a:pt x="40309" y="4833"/>
                    <a:pt x="47830" y="10121"/>
                    <a:pt x="53119" y="17642"/>
                  </a:cubicBezTo>
                  <a:cubicBezTo>
                    <a:pt x="58407" y="25163"/>
                    <a:pt x="61110" y="34330"/>
                    <a:pt x="61110" y="45024"/>
                  </a:cubicBezTo>
                  <a:cubicBezTo>
                    <a:pt x="61110" y="52780"/>
                    <a:pt x="59935" y="58774"/>
                    <a:pt x="57702" y="63004"/>
                  </a:cubicBezTo>
                  <a:cubicBezTo>
                    <a:pt x="55351" y="67235"/>
                    <a:pt x="52061" y="70055"/>
                    <a:pt x="47713" y="71466"/>
                  </a:cubicBezTo>
                  <a:cubicBezTo>
                    <a:pt x="43364" y="72876"/>
                    <a:pt x="37841" y="72523"/>
                    <a:pt x="31260" y="70526"/>
                  </a:cubicBezTo>
                  <a:cubicBezTo>
                    <a:pt x="24561" y="68410"/>
                    <a:pt x="19038" y="65590"/>
                    <a:pt x="14690" y="61829"/>
                  </a:cubicBezTo>
                  <a:cubicBezTo>
                    <a:pt x="10342" y="58069"/>
                    <a:pt x="6816" y="53250"/>
                    <a:pt x="4113" y="47257"/>
                  </a:cubicBezTo>
                  <a:cubicBezTo>
                    <a:pt x="1410" y="41263"/>
                    <a:pt x="0" y="34447"/>
                    <a:pt x="0" y="26691"/>
                  </a:cubicBezTo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8E6DB97-CFD6-3650-6B10-1CC12C89C61A}"/>
                </a:ext>
              </a:extLst>
            </p:cNvPr>
            <p:cNvSpPr/>
            <p:nvPr/>
          </p:nvSpPr>
          <p:spPr>
            <a:xfrm>
              <a:off x="835884" y="2445862"/>
              <a:ext cx="55351" cy="77679"/>
            </a:xfrm>
            <a:custGeom>
              <a:avLst/>
              <a:gdLst>
                <a:gd name="connsiteX0" fmla="*/ 0 w 55351"/>
                <a:gd name="connsiteY0" fmla="*/ 0 h 77679"/>
                <a:gd name="connsiteX1" fmla="*/ 55351 w 55351"/>
                <a:gd name="connsiteY1" fmla="*/ 17158 h 77679"/>
                <a:gd name="connsiteX2" fmla="*/ 55351 w 55351"/>
                <a:gd name="connsiteY2" fmla="*/ 33610 h 77679"/>
                <a:gd name="connsiteX3" fmla="*/ 36783 w 55351"/>
                <a:gd name="connsiteY3" fmla="*/ 27852 h 77679"/>
                <a:gd name="connsiteX4" fmla="*/ 36901 w 55351"/>
                <a:gd name="connsiteY4" fmla="*/ 77680 h 77679"/>
                <a:gd name="connsiteX5" fmla="*/ 18685 w 55351"/>
                <a:gd name="connsiteY5" fmla="*/ 72039 h 77679"/>
                <a:gd name="connsiteX6" fmla="*/ 18568 w 55351"/>
                <a:gd name="connsiteY6" fmla="*/ 22211 h 77679"/>
                <a:gd name="connsiteX7" fmla="*/ 0 w 55351"/>
                <a:gd name="connsiteY7" fmla="*/ 16453 h 77679"/>
                <a:gd name="connsiteX8" fmla="*/ 0 w 55351"/>
                <a:gd name="connsiteY8" fmla="*/ 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51" h="77679">
                  <a:moveTo>
                    <a:pt x="0" y="0"/>
                  </a:moveTo>
                  <a:lnTo>
                    <a:pt x="55351" y="17158"/>
                  </a:lnTo>
                  <a:lnTo>
                    <a:pt x="55351" y="33610"/>
                  </a:lnTo>
                  <a:lnTo>
                    <a:pt x="36783" y="27852"/>
                  </a:lnTo>
                  <a:lnTo>
                    <a:pt x="36901" y="77680"/>
                  </a:lnTo>
                  <a:lnTo>
                    <a:pt x="18685" y="72039"/>
                  </a:lnTo>
                  <a:lnTo>
                    <a:pt x="18568" y="22211"/>
                  </a:lnTo>
                  <a:lnTo>
                    <a:pt x="0" y="16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5620BFE-EB25-DAAB-FB8E-44BD1A6102C8}"/>
                </a:ext>
              </a:extLst>
            </p:cNvPr>
            <p:cNvSpPr/>
            <p:nvPr/>
          </p:nvSpPr>
          <p:spPr>
            <a:xfrm>
              <a:off x="899461" y="2465605"/>
              <a:ext cx="49828" cy="81675"/>
            </a:xfrm>
            <a:custGeom>
              <a:avLst/>
              <a:gdLst>
                <a:gd name="connsiteX0" fmla="*/ 0 w 49828"/>
                <a:gd name="connsiteY0" fmla="*/ 0 h 81675"/>
                <a:gd name="connsiteX1" fmla="*/ 48888 w 49828"/>
                <a:gd name="connsiteY1" fmla="*/ 15160 h 81675"/>
                <a:gd name="connsiteX2" fmla="*/ 48888 w 49828"/>
                <a:gd name="connsiteY2" fmla="*/ 29262 h 81675"/>
                <a:gd name="connsiteX3" fmla="*/ 18333 w 49828"/>
                <a:gd name="connsiteY3" fmla="*/ 19743 h 81675"/>
                <a:gd name="connsiteX4" fmla="*/ 18333 w 49828"/>
                <a:gd name="connsiteY4" fmla="*/ 30320 h 81675"/>
                <a:gd name="connsiteX5" fmla="*/ 46773 w 49828"/>
                <a:gd name="connsiteY5" fmla="*/ 39134 h 81675"/>
                <a:gd name="connsiteX6" fmla="*/ 46773 w 49828"/>
                <a:gd name="connsiteY6" fmla="*/ 52648 h 81675"/>
                <a:gd name="connsiteX7" fmla="*/ 18333 w 49828"/>
                <a:gd name="connsiteY7" fmla="*/ 43835 h 81675"/>
                <a:gd name="connsiteX8" fmla="*/ 18333 w 49828"/>
                <a:gd name="connsiteY8" fmla="*/ 56879 h 81675"/>
                <a:gd name="connsiteX9" fmla="*/ 49828 w 49828"/>
                <a:gd name="connsiteY9" fmla="*/ 66633 h 81675"/>
                <a:gd name="connsiteX10" fmla="*/ 49828 w 49828"/>
                <a:gd name="connsiteY10" fmla="*/ 81676 h 81675"/>
                <a:gd name="connsiteX11" fmla="*/ 118 w 49828"/>
                <a:gd name="connsiteY11" fmla="*/ 66281 h 81675"/>
                <a:gd name="connsiteX12" fmla="*/ 0 w 49828"/>
                <a:gd name="connsiteY12" fmla="*/ 0 h 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828" h="81675">
                  <a:moveTo>
                    <a:pt x="0" y="0"/>
                  </a:moveTo>
                  <a:lnTo>
                    <a:pt x="48888" y="15160"/>
                  </a:lnTo>
                  <a:lnTo>
                    <a:pt x="48888" y="29262"/>
                  </a:lnTo>
                  <a:lnTo>
                    <a:pt x="18333" y="19743"/>
                  </a:lnTo>
                  <a:lnTo>
                    <a:pt x="18333" y="30320"/>
                  </a:lnTo>
                  <a:lnTo>
                    <a:pt x="46773" y="39134"/>
                  </a:lnTo>
                  <a:lnTo>
                    <a:pt x="46773" y="52648"/>
                  </a:lnTo>
                  <a:lnTo>
                    <a:pt x="18333" y="43835"/>
                  </a:lnTo>
                  <a:lnTo>
                    <a:pt x="18333" y="56879"/>
                  </a:lnTo>
                  <a:lnTo>
                    <a:pt x="49828" y="66633"/>
                  </a:lnTo>
                  <a:lnTo>
                    <a:pt x="49828" y="81676"/>
                  </a:lnTo>
                  <a:lnTo>
                    <a:pt x="118" y="66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2F96252-5798-4A19-BDE0-0D044E9B277B}"/>
                </a:ext>
              </a:extLst>
            </p:cNvPr>
            <p:cNvSpPr/>
            <p:nvPr/>
          </p:nvSpPr>
          <p:spPr>
            <a:xfrm>
              <a:off x="902164" y="2144778"/>
              <a:ext cx="25384" cy="15042"/>
            </a:xfrm>
            <a:custGeom>
              <a:avLst/>
              <a:gdLst>
                <a:gd name="connsiteX0" fmla="*/ 25384 w 25384"/>
                <a:gd name="connsiteY0" fmla="*/ 0 h 15042"/>
                <a:gd name="connsiteX1" fmla="*/ 0 w 25384"/>
                <a:gd name="connsiteY1" fmla="*/ 7521 h 15042"/>
                <a:gd name="connsiteX2" fmla="*/ 25384 w 25384"/>
                <a:gd name="connsiteY2" fmla="*/ 15042 h 15042"/>
                <a:gd name="connsiteX3" fmla="*/ 25384 w 25384"/>
                <a:gd name="connsiteY3" fmla="*/ 0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4" h="15042">
                  <a:moveTo>
                    <a:pt x="25384" y="0"/>
                  </a:moveTo>
                  <a:lnTo>
                    <a:pt x="0" y="7521"/>
                  </a:lnTo>
                  <a:lnTo>
                    <a:pt x="25384" y="15042"/>
                  </a:lnTo>
                  <a:lnTo>
                    <a:pt x="25384" y="0"/>
                  </a:lnTo>
                  <a:close/>
                </a:path>
              </a:pathLst>
            </a:custGeom>
            <a:solidFill>
              <a:srgbClr val="785E38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B53CFB4-22A0-4343-D050-E9657FE1B455}"/>
                </a:ext>
              </a:extLst>
            </p:cNvPr>
            <p:cNvSpPr/>
            <p:nvPr/>
          </p:nvSpPr>
          <p:spPr>
            <a:xfrm>
              <a:off x="927548" y="1794690"/>
              <a:ext cx="192613" cy="360900"/>
            </a:xfrm>
            <a:custGeom>
              <a:avLst/>
              <a:gdLst>
                <a:gd name="connsiteX0" fmla="*/ 192613 w 192613"/>
                <a:gd name="connsiteY0" fmla="*/ 56409 h 360900"/>
                <a:gd name="connsiteX1" fmla="*/ 4466 w 192613"/>
                <a:gd name="connsiteY1" fmla="*/ 0 h 360900"/>
                <a:gd name="connsiteX2" fmla="*/ 0 w 192613"/>
                <a:gd name="connsiteY2" fmla="*/ 304491 h 360900"/>
                <a:gd name="connsiteX3" fmla="*/ 188148 w 192613"/>
                <a:gd name="connsiteY3" fmla="*/ 360900 h 360900"/>
                <a:gd name="connsiteX4" fmla="*/ 192613 w 192613"/>
                <a:gd name="connsiteY4" fmla="*/ 56409 h 36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3" h="360900">
                  <a:moveTo>
                    <a:pt x="192613" y="56409"/>
                  </a:moveTo>
                  <a:lnTo>
                    <a:pt x="4466" y="0"/>
                  </a:lnTo>
                  <a:lnTo>
                    <a:pt x="0" y="304491"/>
                  </a:lnTo>
                  <a:lnTo>
                    <a:pt x="188148" y="360900"/>
                  </a:lnTo>
                  <a:lnTo>
                    <a:pt x="192613" y="56409"/>
                  </a:lnTo>
                  <a:close/>
                </a:path>
              </a:pathLst>
            </a:custGeom>
            <a:solidFill>
              <a:srgbClr val="F0F0F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8549F3-51DF-13D6-CFAB-DC6F67372660}"/>
                </a:ext>
              </a:extLst>
            </p:cNvPr>
            <p:cNvSpPr/>
            <p:nvPr/>
          </p:nvSpPr>
          <p:spPr>
            <a:xfrm>
              <a:off x="946939" y="1819016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88BE40BF-7191-2753-38F8-B8E8F05C0DD7}"/>
                </a:ext>
              </a:extLst>
            </p:cNvPr>
            <p:cNvSpPr/>
            <p:nvPr/>
          </p:nvSpPr>
          <p:spPr>
            <a:xfrm>
              <a:off x="946116" y="1878010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353 w 23973"/>
                <a:gd name="connsiteY2" fmla="*/ 0 h 36430"/>
                <a:gd name="connsiteX3" fmla="*/ 23974 w 23973"/>
                <a:gd name="connsiteY3" fmla="*/ 6934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353" y="0"/>
                  </a:lnTo>
                  <a:lnTo>
                    <a:pt x="23974" y="6934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F156F19-F626-C0F8-4F88-0586C4EBFE07}"/>
                </a:ext>
              </a:extLst>
            </p:cNvPr>
            <p:cNvSpPr/>
            <p:nvPr/>
          </p:nvSpPr>
          <p:spPr>
            <a:xfrm>
              <a:off x="945176" y="1936887"/>
              <a:ext cx="23973" cy="36548"/>
            </a:xfrm>
            <a:custGeom>
              <a:avLst/>
              <a:gdLst>
                <a:gd name="connsiteX0" fmla="*/ 23621 w 23973"/>
                <a:gd name="connsiteY0" fmla="*/ 36548 h 36548"/>
                <a:gd name="connsiteX1" fmla="*/ 0 w 23973"/>
                <a:gd name="connsiteY1" fmla="*/ 29497 h 36548"/>
                <a:gd name="connsiteX2" fmla="*/ 470 w 23973"/>
                <a:gd name="connsiteY2" fmla="*/ 0 h 36548"/>
                <a:gd name="connsiteX3" fmla="*/ 23974 w 23973"/>
                <a:gd name="connsiteY3" fmla="*/ 7051 h 36548"/>
                <a:gd name="connsiteX4" fmla="*/ 23621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621" y="36548"/>
                  </a:moveTo>
                  <a:lnTo>
                    <a:pt x="0" y="29497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621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55A0454-D757-BAAF-9521-69C8E5C99481}"/>
                </a:ext>
              </a:extLst>
            </p:cNvPr>
            <p:cNvSpPr/>
            <p:nvPr/>
          </p:nvSpPr>
          <p:spPr>
            <a:xfrm>
              <a:off x="944353" y="1995882"/>
              <a:ext cx="23973" cy="36430"/>
            </a:xfrm>
            <a:custGeom>
              <a:avLst/>
              <a:gdLst>
                <a:gd name="connsiteX0" fmla="*/ 23504 w 23973"/>
                <a:gd name="connsiteY0" fmla="*/ 36431 h 36430"/>
                <a:gd name="connsiteX1" fmla="*/ 0 w 23973"/>
                <a:gd name="connsiteY1" fmla="*/ 29380 h 36430"/>
                <a:gd name="connsiteX2" fmla="*/ 470 w 23973"/>
                <a:gd name="connsiteY2" fmla="*/ 0 h 36430"/>
                <a:gd name="connsiteX3" fmla="*/ 23974 w 23973"/>
                <a:gd name="connsiteY3" fmla="*/ 7051 h 36430"/>
                <a:gd name="connsiteX4" fmla="*/ 23504 w 23973"/>
                <a:gd name="connsiteY4" fmla="*/ 36431 h 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430">
                  <a:moveTo>
                    <a:pt x="23504" y="36431"/>
                  </a:moveTo>
                  <a:lnTo>
                    <a:pt x="0" y="29380"/>
                  </a:lnTo>
                  <a:lnTo>
                    <a:pt x="470" y="0"/>
                  </a:lnTo>
                  <a:lnTo>
                    <a:pt x="23974" y="7051"/>
                  </a:lnTo>
                  <a:lnTo>
                    <a:pt x="23504" y="36431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852DCD1-0A5D-3541-268A-4F2E57D4F7DA}"/>
                </a:ext>
              </a:extLst>
            </p:cNvPr>
            <p:cNvSpPr/>
            <p:nvPr/>
          </p:nvSpPr>
          <p:spPr>
            <a:xfrm>
              <a:off x="943531" y="2054759"/>
              <a:ext cx="23973" cy="36548"/>
            </a:xfrm>
            <a:custGeom>
              <a:avLst/>
              <a:gdLst>
                <a:gd name="connsiteX0" fmla="*/ 23504 w 23973"/>
                <a:gd name="connsiteY0" fmla="*/ 36548 h 36548"/>
                <a:gd name="connsiteX1" fmla="*/ 0 w 23973"/>
                <a:gd name="connsiteY1" fmla="*/ 29497 h 36548"/>
                <a:gd name="connsiteX2" fmla="*/ 353 w 23973"/>
                <a:gd name="connsiteY2" fmla="*/ 0 h 36548"/>
                <a:gd name="connsiteX3" fmla="*/ 23974 w 23973"/>
                <a:gd name="connsiteY3" fmla="*/ 7051 h 36548"/>
                <a:gd name="connsiteX4" fmla="*/ 23504 w 23973"/>
                <a:gd name="connsiteY4" fmla="*/ 36548 h 3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" h="36548">
                  <a:moveTo>
                    <a:pt x="23504" y="36548"/>
                  </a:moveTo>
                  <a:lnTo>
                    <a:pt x="0" y="29497"/>
                  </a:lnTo>
                  <a:lnTo>
                    <a:pt x="353" y="0"/>
                  </a:lnTo>
                  <a:lnTo>
                    <a:pt x="23974" y="7051"/>
                  </a:lnTo>
                  <a:lnTo>
                    <a:pt x="23504" y="36548"/>
                  </a:lnTo>
                  <a:close/>
                </a:path>
              </a:pathLst>
            </a:custGeom>
            <a:solidFill>
              <a:srgbClr val="A6A3A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CDAAE63-5F1A-EC59-9F9C-14CE61C4D32F}"/>
                </a:ext>
              </a:extLst>
            </p:cNvPr>
            <p:cNvSpPr/>
            <p:nvPr/>
          </p:nvSpPr>
          <p:spPr>
            <a:xfrm>
              <a:off x="986308" y="1841578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20D7D12-62FB-E015-C6A7-6F91E7D215DD}"/>
                </a:ext>
              </a:extLst>
            </p:cNvPr>
            <p:cNvSpPr/>
            <p:nvPr/>
          </p:nvSpPr>
          <p:spPr>
            <a:xfrm>
              <a:off x="985485" y="1900573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DE20B58-601F-14CB-7980-1C9AD4C3C40E}"/>
                </a:ext>
              </a:extLst>
            </p:cNvPr>
            <p:cNvSpPr/>
            <p:nvPr/>
          </p:nvSpPr>
          <p:spPr>
            <a:xfrm>
              <a:off x="984662" y="1959450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880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756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596B332-A81B-6296-0537-DAB337FA8508}"/>
                </a:ext>
              </a:extLst>
            </p:cNvPr>
            <p:cNvSpPr/>
            <p:nvPr/>
          </p:nvSpPr>
          <p:spPr>
            <a:xfrm>
              <a:off x="983840" y="2018444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F0C3928-9B5E-8B23-3C80-30539110677F}"/>
                </a:ext>
              </a:extLst>
            </p:cNvPr>
            <p:cNvSpPr/>
            <p:nvPr/>
          </p:nvSpPr>
          <p:spPr>
            <a:xfrm>
              <a:off x="982900" y="2077321"/>
              <a:ext cx="117636" cy="43014"/>
            </a:xfrm>
            <a:custGeom>
              <a:avLst/>
              <a:gdLst>
                <a:gd name="connsiteX0" fmla="*/ 113641 w 117636"/>
                <a:gd name="connsiteY0" fmla="*/ 42896 h 43014"/>
                <a:gd name="connsiteX1" fmla="*/ 3878 w 117636"/>
                <a:gd name="connsiteY1" fmla="*/ 9990 h 43014"/>
                <a:gd name="connsiteX2" fmla="*/ 0 w 117636"/>
                <a:gd name="connsiteY2" fmla="*/ 3879 h 43014"/>
                <a:gd name="connsiteX3" fmla="*/ 3996 w 117636"/>
                <a:gd name="connsiteY3" fmla="*/ 119 h 43014"/>
                <a:gd name="connsiteX4" fmla="*/ 113758 w 117636"/>
                <a:gd name="connsiteY4" fmla="*/ 33024 h 43014"/>
                <a:gd name="connsiteX5" fmla="*/ 117636 w 117636"/>
                <a:gd name="connsiteY5" fmla="*/ 39135 h 43014"/>
                <a:gd name="connsiteX6" fmla="*/ 113641 w 117636"/>
                <a:gd name="connsiteY6" fmla="*/ 42896 h 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6" h="43014">
                  <a:moveTo>
                    <a:pt x="113641" y="42896"/>
                  </a:moveTo>
                  <a:lnTo>
                    <a:pt x="3878" y="9990"/>
                  </a:lnTo>
                  <a:cubicBezTo>
                    <a:pt x="1763" y="9403"/>
                    <a:pt x="0" y="6582"/>
                    <a:pt x="0" y="3879"/>
                  </a:cubicBezTo>
                  <a:cubicBezTo>
                    <a:pt x="0" y="1176"/>
                    <a:pt x="1763" y="-469"/>
                    <a:pt x="3996" y="119"/>
                  </a:cubicBezTo>
                  <a:lnTo>
                    <a:pt x="113758" y="33024"/>
                  </a:lnTo>
                  <a:cubicBezTo>
                    <a:pt x="115874" y="33612"/>
                    <a:pt x="117636" y="36432"/>
                    <a:pt x="117636" y="39135"/>
                  </a:cubicBezTo>
                  <a:cubicBezTo>
                    <a:pt x="117636" y="41838"/>
                    <a:pt x="115874" y="43483"/>
                    <a:pt x="113641" y="42896"/>
                  </a:cubicBezTo>
                </a:path>
              </a:pathLst>
            </a:custGeom>
            <a:solidFill>
              <a:srgbClr val="696363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482E3A6-C536-6DC3-75DB-1499799EDBD4}"/>
                </a:ext>
              </a:extLst>
            </p:cNvPr>
            <p:cNvSpPr/>
            <p:nvPr/>
          </p:nvSpPr>
          <p:spPr>
            <a:xfrm>
              <a:off x="944588" y="1939003"/>
              <a:ext cx="37018" cy="29967"/>
            </a:xfrm>
            <a:custGeom>
              <a:avLst/>
              <a:gdLst>
                <a:gd name="connsiteX0" fmla="*/ 33140 w 37018"/>
                <a:gd name="connsiteY0" fmla="*/ 0 h 29967"/>
                <a:gd name="connsiteX1" fmla="*/ 11869 w 37018"/>
                <a:gd name="connsiteY1" fmla="*/ 19978 h 29967"/>
                <a:gd name="connsiteX2" fmla="*/ 4113 w 37018"/>
                <a:gd name="connsiteY2" fmla="*/ 7639 h 29967"/>
                <a:gd name="connsiteX3" fmla="*/ 0 w 37018"/>
                <a:gd name="connsiteY3" fmla="*/ 11399 h 29967"/>
                <a:gd name="connsiteX4" fmla="*/ 7874 w 37018"/>
                <a:gd name="connsiteY4" fmla="*/ 23739 h 29967"/>
                <a:gd name="connsiteX5" fmla="*/ 7874 w 37018"/>
                <a:gd name="connsiteY5" fmla="*/ 23739 h 29967"/>
                <a:gd name="connsiteX6" fmla="*/ 11752 w 37018"/>
                <a:gd name="connsiteY6" fmla="*/ 29967 h 29967"/>
                <a:gd name="connsiteX7" fmla="*/ 37018 w 37018"/>
                <a:gd name="connsiteY7" fmla="*/ 6229 h 29967"/>
                <a:gd name="connsiteX8" fmla="*/ 33140 w 37018"/>
                <a:gd name="connsiteY8" fmla="*/ 0 h 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18" h="29967">
                  <a:moveTo>
                    <a:pt x="33140" y="0"/>
                  </a:moveTo>
                  <a:lnTo>
                    <a:pt x="11869" y="19978"/>
                  </a:lnTo>
                  <a:lnTo>
                    <a:pt x="4113" y="7639"/>
                  </a:lnTo>
                  <a:lnTo>
                    <a:pt x="0" y="11399"/>
                  </a:lnTo>
                  <a:lnTo>
                    <a:pt x="7874" y="23739"/>
                  </a:lnTo>
                  <a:lnTo>
                    <a:pt x="7874" y="23739"/>
                  </a:lnTo>
                  <a:lnTo>
                    <a:pt x="11752" y="29967"/>
                  </a:lnTo>
                  <a:lnTo>
                    <a:pt x="37018" y="6229"/>
                  </a:lnTo>
                  <a:lnTo>
                    <a:pt x="33140" y="0"/>
                  </a:lnTo>
                  <a:close/>
                </a:path>
              </a:pathLst>
            </a:custGeom>
            <a:solidFill>
              <a:srgbClr val="F50000"/>
            </a:solidFill>
            <a:ln w="117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32" name="StateBoardURL_Note">
            <a:extLst>
              <a:ext uri="{FF2B5EF4-FFF2-40B4-BE49-F238E27FC236}">
                <a16:creationId xmlns:a16="http://schemas.microsoft.com/office/drawing/2014/main" id="{E91ADF6A-6019-11E9-B3CF-55EA73B26387}"/>
              </a:ext>
            </a:extLst>
          </p:cNvPr>
          <p:cNvSpPr txBox="1"/>
          <p:nvPr/>
        </p:nvSpPr>
        <p:spPr>
          <a:xfrm>
            <a:off x="2236658" y="7830214"/>
            <a:ext cx="2005141" cy="53347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To register to vote in Florida, 
visit the State Board of Elections 
website for more information on voter eligibility and the registration process. 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39" name="StateBoardURL">
            <a:hlinkClick r:id="rId2"/>
            <a:extLst>
              <a:ext uri="{FF2B5EF4-FFF2-40B4-BE49-F238E27FC236}">
                <a16:creationId xmlns:a16="http://schemas.microsoft.com/office/drawing/2014/main" id="{CE438002-DB20-6462-F0B5-CAF117674013}"/>
              </a:ext>
            </a:extLst>
          </p:cNvPr>
          <p:cNvSpPr/>
          <p:nvPr/>
        </p:nvSpPr>
        <p:spPr>
          <a:xfrm>
            <a:off x="2236659" y="8443470"/>
            <a:ext cx="1980584" cy="34115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1000" b="1">
                <a:solidFill>
                  <a:srgbClr val="FFFFFF"/>
                </a:solidFill>
                <a:latin typeface="+mj-lt"/>
                <a:cs typeface="Tahoma"/>
              </a:rPr>
              <a:t>https://dos.myflorida.com/elections/</a:t>
            </a:r>
            <a:endParaRPr lang="en-ID" sz="1000" b="1" dirty="0">
              <a:solidFill>
                <a:srgbClr val="FFFFFF"/>
              </a:solidFill>
              <a:latin typeface="+mj-lt"/>
              <a:cs typeface="Tahoma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7FFC2A2-BB5A-FD1D-8AEC-C7C1187BF905}"/>
              </a:ext>
            </a:extLst>
          </p:cNvPr>
          <p:cNvCxnSpPr/>
          <p:nvPr/>
        </p:nvCxnSpPr>
        <p:spPr>
          <a:xfrm>
            <a:off x="2087498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4" name="RegistrationURL_Note">
            <a:extLst>
              <a:ext uri="{FF2B5EF4-FFF2-40B4-BE49-F238E27FC236}">
                <a16:creationId xmlns:a16="http://schemas.microsoft.com/office/drawing/2014/main" id="{20640774-3B5D-C9E1-B521-EACA483FF868}"/>
              </a:ext>
            </a:extLst>
          </p:cNvPr>
          <p:cNvSpPr txBox="1"/>
          <p:nvPr/>
        </p:nvSpPr>
        <p:spPr>
          <a:xfrm>
            <a:off x="4515565" y="7830214"/>
            <a:ext cx="1980584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>
              <a:spcBef>
                <a:spcPts val="120"/>
              </a:spcBef>
            </a:pPr>
            <a:r>
              <a:rPr lang="en-US" sz="800" b="1">
                <a:solidFill>
                  <a:srgbClr val="231F20"/>
                </a:solidFill>
                <a:latin typeface="+mj-lt"/>
                <a:cs typeface="Tahoma"/>
              </a:rPr>
              <a:t>You can begin the registration process through Florida's Online Voter Registration System.</a:t>
            </a:r>
            <a:endParaRPr lang="en-US" sz="800" b="1" dirty="0">
              <a:solidFill>
                <a:srgbClr val="231F20"/>
              </a:solidFill>
              <a:latin typeface="+mj-lt"/>
              <a:cs typeface="Tahoma"/>
            </a:endParaRPr>
          </a:p>
        </p:txBody>
      </p:sp>
      <p:sp>
        <p:nvSpPr>
          <p:cNvPr id="445" name="RegistrationURL">
            <a:hlinkClick r:id="rId3"/>
            <a:extLst>
              <a:ext uri="{FF2B5EF4-FFF2-40B4-BE49-F238E27FC236}">
                <a16:creationId xmlns:a16="http://schemas.microsoft.com/office/drawing/2014/main" id="{72769B8C-A404-D462-FE87-63A031C967AD}"/>
              </a:ext>
            </a:extLst>
          </p:cNvPr>
          <p:cNvSpPr/>
          <p:nvPr/>
        </p:nvSpPr>
        <p:spPr>
          <a:xfrm>
            <a:off x="4515565" y="8289925"/>
            <a:ext cx="1980584" cy="494699"/>
          </a:xfrm>
          <a:prstGeom prst="roundRect">
            <a:avLst>
              <a:gd name="adj" fmla="val 10723"/>
            </a:avLst>
          </a:prstGeom>
          <a:solidFill>
            <a:schemeClr val="accent2"/>
          </a:solidFill>
        </p:spPr>
        <p:txBody>
          <a:bodyPr wrap="square" lIns="0" tIns="0" rIns="0" bIns="0" rtlCol="0" anchor="ctr"/>
          <a:lstStyle/>
          <a:p>
            <a:pPr algn="ctr"/>
            <a:r>
              <a:rPr lang="en-ID" sz="900" b="1" dirty="0">
                <a:solidFill>
                  <a:srgbClr val="FFFFFF"/>
                </a:solidFill>
                <a:latin typeface="+mj-lt"/>
                <a:cs typeface="Tahoma"/>
              </a:rPr>
              <a:t>https://registertovoteflorida.gov/eligibilityreactive?ref=voteusa</a:t>
            </a:r>
          </a:p>
        </p:txBody>
      </p: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7DD6232-0567-1F39-6C3F-25D55D897A8D}"/>
              </a:ext>
            </a:extLst>
          </p:cNvPr>
          <p:cNvCxnSpPr/>
          <p:nvPr/>
        </p:nvCxnSpPr>
        <p:spPr>
          <a:xfrm>
            <a:off x="4366404" y="7974999"/>
            <a:ext cx="0" cy="669131"/>
          </a:xfrm>
          <a:prstGeom prst="line">
            <a:avLst/>
          </a:prstGeom>
          <a:ln w="12700">
            <a:solidFill>
              <a:srgbClr val="C1C1C1"/>
            </a:solidFill>
          </a:ln>
        </p:spPr>
      </p:cxnSp>
      <p:sp>
        <p:nvSpPr>
          <p:cNvPr id="449" name="object 39">
            <a:extLst>
              <a:ext uri="{FF2B5EF4-FFF2-40B4-BE49-F238E27FC236}">
                <a16:creationId xmlns:a16="http://schemas.microsoft.com/office/drawing/2014/main" id="{43164FCA-A711-C47C-A580-5BE3F68BFFAC}"/>
              </a:ext>
            </a:extLst>
          </p:cNvPr>
          <p:cNvSpPr txBox="1"/>
          <p:nvPr/>
        </p:nvSpPr>
        <p:spPr>
          <a:xfrm>
            <a:off x="565396" y="2659305"/>
            <a:ext cx="259715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ID" sz="1400" dirty="0">
                <a:solidFill>
                  <a:schemeClr val="accent1"/>
                </a:solidFill>
                <a:latin typeface="+mj-lt"/>
              </a:rPr>
              <a:t>WHY SHOULD YOU VOTE?</a:t>
            </a:r>
          </a:p>
        </p:txBody>
      </p:sp>
      <p:sp>
        <p:nvSpPr>
          <p:cNvPr id="452" name="object 39">
            <a:extLst>
              <a:ext uri="{FF2B5EF4-FFF2-40B4-BE49-F238E27FC236}">
                <a16:creationId xmlns:a16="http://schemas.microsoft.com/office/drawing/2014/main" id="{1FDA9089-06D1-E5FA-A409-15B740938135}"/>
              </a:ext>
            </a:extLst>
          </p:cNvPr>
          <p:cNvSpPr txBox="1"/>
          <p:nvPr/>
        </p:nvSpPr>
        <p:spPr>
          <a:xfrm>
            <a:off x="565396" y="2993570"/>
            <a:ext cx="2597150" cy="511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Voting is one of the most powerful ways to make your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voice heard in our democracy, but in 2020,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only 66.8% of the voting-age population in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the United States reported voting. </a:t>
            </a:r>
          </a:p>
        </p:txBody>
      </p:sp>
      <p:sp>
        <p:nvSpPr>
          <p:cNvPr id="453" name="object 39">
            <a:extLst>
              <a:ext uri="{FF2B5EF4-FFF2-40B4-BE49-F238E27FC236}">
                <a16:creationId xmlns:a16="http://schemas.microsoft.com/office/drawing/2014/main" id="{57E1CAA4-BA8D-CAA7-B98B-D6D8F0728975}"/>
              </a:ext>
            </a:extLst>
          </p:cNvPr>
          <p:cNvSpPr txBox="1"/>
          <p:nvPr/>
        </p:nvSpPr>
        <p:spPr>
          <a:xfrm>
            <a:off x="565396" y="3596821"/>
            <a:ext cx="2597150" cy="6404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Modern technology has improved access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to information on candidates and made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it easier to register to vote in many areas,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and it is vital to be aware of how you can </a:t>
            </a:r>
          </a:p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800" b="0" dirty="0">
                <a:solidFill>
                  <a:schemeClr val="tx1"/>
                </a:solidFill>
                <a:latin typeface="+mj-lt"/>
              </a:rPr>
              <a:t>participate in the 2024 election cycle. </a:t>
            </a:r>
          </a:p>
        </p:txBody>
      </p:sp>
      <p:sp>
        <p:nvSpPr>
          <p:cNvPr id="454" name="ProceduresTitle">
            <a:extLst>
              <a:ext uri="{FF2B5EF4-FFF2-40B4-BE49-F238E27FC236}">
                <a16:creationId xmlns:a16="http://schemas.microsoft.com/office/drawing/2014/main" id="{58B9179A-A884-7FC6-83D1-A36FF2964F01}"/>
              </a:ext>
            </a:extLst>
          </p:cNvPr>
          <p:cNvSpPr txBox="1"/>
          <p:nvPr/>
        </p:nvSpPr>
        <p:spPr>
          <a:xfrm>
            <a:off x="565395" y="4651282"/>
            <a:ext cx="340770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>
                <a:solidFill>
                  <a:schemeClr val="accent1"/>
                </a:solidFill>
                <a:latin typeface="+mj-lt"/>
              </a:rPr>
              <a:t>FLORIDA'S ABSENTEE AND
MAIL-IN VOTING PROCEDURES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5" name="object 39">
            <a:extLst>
              <a:ext uri="{FF2B5EF4-FFF2-40B4-BE49-F238E27FC236}">
                <a16:creationId xmlns:a16="http://schemas.microsoft.com/office/drawing/2014/main" id="{AA408BE8-E99A-8889-6C76-CE89669AE841}"/>
              </a:ext>
            </a:extLst>
          </p:cNvPr>
          <p:cNvSpPr txBox="1"/>
          <p:nvPr/>
        </p:nvSpPr>
        <p:spPr>
          <a:xfrm>
            <a:off x="565396" y="5132914"/>
            <a:ext cx="2895210" cy="1388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lnSpc>
                <a:spcPct val="105000"/>
              </a:lnSpc>
              <a:spcBef>
                <a:spcPts val="0"/>
              </a:spcBef>
            </a:pPr>
            <a:r>
              <a:rPr lang="en-US" sz="900" dirty="0">
                <a:solidFill>
                  <a:schemeClr val="tx1"/>
                </a:solidFill>
                <a:latin typeface="+mj-lt"/>
              </a:rPr>
              <a:t>Permanent absentee/ mail-in voting procedures:</a:t>
            </a:r>
          </a:p>
        </p:txBody>
      </p:sp>
      <p:sp>
        <p:nvSpPr>
          <p:cNvPr id="456" name="Procedures">
            <a:extLst>
              <a:ext uri="{FF2B5EF4-FFF2-40B4-BE49-F238E27FC236}">
                <a16:creationId xmlns:a16="http://schemas.microsoft.com/office/drawing/2014/main" id="{55E41848-3418-C7F7-1BCD-C259CE9DD910}"/>
              </a:ext>
            </a:extLst>
          </p:cNvPr>
          <p:cNvSpPr txBox="1"/>
          <p:nvPr/>
        </p:nvSpPr>
        <p:spPr>
          <a:xfrm>
            <a:off x="562758" y="5327609"/>
            <a:ext cx="2797920" cy="420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137160" indent="-13716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</a:pPr>
            <a:r>
              <a:rPr lang="en-US" sz="800" b="0">
                <a:solidFill>
                  <a:schemeClr val="tx1"/>
                </a:solidFill>
                <a:latin typeface="+mj-lt"/>
              </a:rPr>
              <a:t>No excuse required to request an absentee ballot
Applications can be submitted via mail, in-person, email, fax, online, phone</a:t>
            </a:r>
            <a:endParaRPr lang="en-US" sz="800" b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" name="EarlyVotingTitle">
            <a:extLst>
              <a:ext uri="{FF2B5EF4-FFF2-40B4-BE49-F238E27FC236}">
                <a16:creationId xmlns:a16="http://schemas.microsoft.com/office/drawing/2014/main" id="{D22F4BAD-EB63-87E3-3743-829FDABD51E1}"/>
              </a:ext>
            </a:extLst>
          </p:cNvPr>
          <p:cNvSpPr txBox="1"/>
          <p:nvPr/>
        </p:nvSpPr>
        <p:spPr>
          <a:xfrm>
            <a:off x="565395" y="6187255"/>
            <a:ext cx="2999789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+mj-lt"/>
              </a:rPr>
              <a:t>FLORIDA'S EARLY
</a:t>
            </a:r>
            <a:r>
              <a:rPr lang="en-US" sz="1400">
                <a:solidFill>
                  <a:schemeClr val="accent1"/>
                </a:solidFill>
                <a:latin typeface="+mj-lt"/>
              </a:rPr>
              <a:t>VOTING DEADLINES</a:t>
            </a:r>
            <a:endParaRPr lang="en-US" sz="14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29C89FE-E9BF-1BA3-0366-2BE05E4D1C22}"/>
              </a:ext>
            </a:extLst>
          </p:cNvPr>
          <p:cNvGrpSpPr/>
          <p:nvPr/>
        </p:nvGrpSpPr>
        <p:grpSpPr>
          <a:xfrm>
            <a:off x="4104804" y="1808733"/>
            <a:ext cx="2391454" cy="245839"/>
            <a:chOff x="4104804" y="1853183"/>
            <a:chExt cx="2391454" cy="245839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A77E977-24E2-F77F-3948-50EF83639B19}"/>
                </a:ext>
              </a:extLst>
            </p:cNvPr>
            <p:cNvSpPr/>
            <p:nvPr/>
          </p:nvSpPr>
          <p:spPr>
            <a:xfrm>
              <a:off x="4104804" y="1853183"/>
              <a:ext cx="2391454" cy="245839"/>
            </a:xfrm>
            <a:custGeom>
              <a:avLst/>
              <a:gdLst>
                <a:gd name="connsiteX0" fmla="*/ 0 w 2391454"/>
                <a:gd name="connsiteY0" fmla="*/ 0 h 245839"/>
                <a:gd name="connsiteX1" fmla="*/ 2391455 w 2391454"/>
                <a:gd name="connsiteY1" fmla="*/ 0 h 245839"/>
                <a:gd name="connsiteX2" fmla="*/ 2391455 w 2391454"/>
                <a:gd name="connsiteY2" fmla="*/ 245839 h 245839"/>
                <a:gd name="connsiteX3" fmla="*/ 0 w 2391454"/>
                <a:gd name="connsiteY3" fmla="*/ 245839 h 24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454" h="245839">
                  <a:moveTo>
                    <a:pt x="0" y="0"/>
                  </a:moveTo>
                  <a:lnTo>
                    <a:pt x="2391455" y="0"/>
                  </a:lnTo>
                  <a:lnTo>
                    <a:pt x="2391455" y="245839"/>
                  </a:lnTo>
                  <a:lnTo>
                    <a:pt x="0" y="245839"/>
                  </a:lnTo>
                  <a:close/>
                </a:path>
              </a:pathLst>
            </a:custGeom>
            <a:solidFill>
              <a:srgbClr val="103595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A8DEE22-C283-8459-2B1F-866CCC858B3C}"/>
                </a:ext>
              </a:extLst>
            </p:cNvPr>
            <p:cNvSpPr/>
            <p:nvPr/>
          </p:nvSpPr>
          <p:spPr>
            <a:xfrm>
              <a:off x="473940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2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2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9DD02BB-AF91-733A-C17C-46229BCC55FA}"/>
                </a:ext>
              </a:extLst>
            </p:cNvPr>
            <p:cNvSpPr/>
            <p:nvPr/>
          </p:nvSpPr>
          <p:spPr>
            <a:xfrm>
              <a:off x="494546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155F6A-9A56-96A7-4B2A-9DFF8B78B454}"/>
                </a:ext>
              </a:extLst>
            </p:cNvPr>
            <p:cNvSpPr/>
            <p:nvPr/>
          </p:nvSpPr>
          <p:spPr>
            <a:xfrm>
              <a:off x="5151631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223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528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223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528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E4FB128-2860-F8FE-0FAD-AACFD1FA1285}"/>
                </a:ext>
              </a:extLst>
            </p:cNvPr>
            <p:cNvSpPr/>
            <p:nvPr/>
          </p:nvSpPr>
          <p:spPr>
            <a:xfrm>
              <a:off x="4533234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289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594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4FF0F66-E330-1A4C-F523-36244290575B}"/>
                </a:ext>
              </a:extLst>
            </p:cNvPr>
            <p:cNvSpPr/>
            <p:nvPr/>
          </p:nvSpPr>
          <p:spPr>
            <a:xfrm>
              <a:off x="432717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AAC7CB3-25A9-3CF0-59BF-C64A5A7200E8}"/>
                </a:ext>
              </a:extLst>
            </p:cNvPr>
            <p:cNvSpPr/>
            <p:nvPr/>
          </p:nvSpPr>
          <p:spPr>
            <a:xfrm>
              <a:off x="5769916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7657CBD-F804-B627-3471-A32D85CEFC3C}"/>
                </a:ext>
              </a:extLst>
            </p:cNvPr>
            <p:cNvSpPr/>
            <p:nvPr/>
          </p:nvSpPr>
          <p:spPr>
            <a:xfrm>
              <a:off x="5975973" y="1920230"/>
              <a:ext cx="104928" cy="104816"/>
            </a:xfrm>
            <a:custGeom>
              <a:avLst/>
              <a:gdLst>
                <a:gd name="connsiteX0" fmla="*/ 52408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408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408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D01BA2A-458A-8F5C-C5D0-E8F0696AFA32}"/>
                </a:ext>
              </a:extLst>
            </p:cNvPr>
            <p:cNvSpPr/>
            <p:nvPr/>
          </p:nvSpPr>
          <p:spPr>
            <a:xfrm>
              <a:off x="6182143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5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5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2B4647F-38E3-F4A8-3F0E-9068BE45550A}"/>
                </a:ext>
              </a:extLst>
            </p:cNvPr>
            <p:cNvSpPr/>
            <p:nvPr/>
          </p:nvSpPr>
          <p:spPr>
            <a:xfrm>
              <a:off x="5563746" y="1920230"/>
              <a:ext cx="104928" cy="104816"/>
            </a:xfrm>
            <a:custGeom>
              <a:avLst/>
              <a:gdLst>
                <a:gd name="connsiteX0" fmla="*/ 52520 w 104928"/>
                <a:gd name="connsiteY0" fmla="*/ 0 h 104816"/>
                <a:gd name="connsiteX1" fmla="*/ 39334 w 104928"/>
                <a:gd name="connsiteY1" fmla="*/ 38999 h 104816"/>
                <a:gd name="connsiteX2" fmla="*/ 0 w 104928"/>
                <a:gd name="connsiteY2" fmla="*/ 40005 h 104816"/>
                <a:gd name="connsiteX3" fmla="*/ 31289 w 104928"/>
                <a:gd name="connsiteY3" fmla="*/ 65147 h 104816"/>
                <a:gd name="connsiteX4" fmla="*/ 20114 w 104928"/>
                <a:gd name="connsiteY4" fmla="*/ 104817 h 104816"/>
                <a:gd name="connsiteX5" fmla="*/ 52520 w 104928"/>
                <a:gd name="connsiteY5" fmla="*/ 81350 h 104816"/>
                <a:gd name="connsiteX6" fmla="*/ 84814 w 104928"/>
                <a:gd name="connsiteY6" fmla="*/ 104817 h 104816"/>
                <a:gd name="connsiteX7" fmla="*/ 73640 w 104928"/>
                <a:gd name="connsiteY7" fmla="*/ 65147 h 104816"/>
                <a:gd name="connsiteX8" fmla="*/ 104929 w 104928"/>
                <a:gd name="connsiteY8" fmla="*/ 40005 h 104816"/>
                <a:gd name="connsiteX9" fmla="*/ 65594 w 104928"/>
                <a:gd name="connsiteY9" fmla="*/ 38999 h 104816"/>
                <a:gd name="connsiteX10" fmla="*/ 52520 w 104928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28" h="104816">
                  <a:moveTo>
                    <a:pt x="52520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289" y="65147"/>
                  </a:lnTo>
                  <a:lnTo>
                    <a:pt x="20114" y="104817"/>
                  </a:lnTo>
                  <a:lnTo>
                    <a:pt x="52520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929" y="40005"/>
                  </a:lnTo>
                  <a:lnTo>
                    <a:pt x="65594" y="38999"/>
                  </a:lnTo>
                  <a:lnTo>
                    <a:pt x="52520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20E6200-6976-1A8F-E6CC-7EF283E6E038}"/>
                </a:ext>
              </a:extLst>
            </p:cNvPr>
            <p:cNvSpPr/>
            <p:nvPr/>
          </p:nvSpPr>
          <p:spPr>
            <a:xfrm>
              <a:off x="5357688" y="1920230"/>
              <a:ext cx="104816" cy="104816"/>
            </a:xfrm>
            <a:custGeom>
              <a:avLst/>
              <a:gdLst>
                <a:gd name="connsiteX0" fmla="*/ 52408 w 104816"/>
                <a:gd name="connsiteY0" fmla="*/ 0 h 104816"/>
                <a:gd name="connsiteX1" fmla="*/ 39334 w 104816"/>
                <a:gd name="connsiteY1" fmla="*/ 38999 h 104816"/>
                <a:gd name="connsiteX2" fmla="*/ 0 w 104816"/>
                <a:gd name="connsiteY2" fmla="*/ 40005 h 104816"/>
                <a:gd name="connsiteX3" fmla="*/ 31177 w 104816"/>
                <a:gd name="connsiteY3" fmla="*/ 65147 h 104816"/>
                <a:gd name="connsiteX4" fmla="*/ 20002 w 104816"/>
                <a:gd name="connsiteY4" fmla="*/ 104817 h 104816"/>
                <a:gd name="connsiteX5" fmla="*/ 52408 w 104816"/>
                <a:gd name="connsiteY5" fmla="*/ 81350 h 104816"/>
                <a:gd name="connsiteX6" fmla="*/ 84814 w 104816"/>
                <a:gd name="connsiteY6" fmla="*/ 104817 h 104816"/>
                <a:gd name="connsiteX7" fmla="*/ 73640 w 104816"/>
                <a:gd name="connsiteY7" fmla="*/ 65147 h 104816"/>
                <a:gd name="connsiteX8" fmla="*/ 104817 w 104816"/>
                <a:gd name="connsiteY8" fmla="*/ 40005 h 104816"/>
                <a:gd name="connsiteX9" fmla="*/ 65483 w 104816"/>
                <a:gd name="connsiteY9" fmla="*/ 38999 h 104816"/>
                <a:gd name="connsiteX10" fmla="*/ 52408 w 104816"/>
                <a:gd name="connsiteY10" fmla="*/ 0 h 10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16" h="104816">
                  <a:moveTo>
                    <a:pt x="52408" y="0"/>
                  </a:moveTo>
                  <a:lnTo>
                    <a:pt x="39334" y="38999"/>
                  </a:lnTo>
                  <a:lnTo>
                    <a:pt x="0" y="40005"/>
                  </a:lnTo>
                  <a:lnTo>
                    <a:pt x="31177" y="65147"/>
                  </a:lnTo>
                  <a:lnTo>
                    <a:pt x="20002" y="104817"/>
                  </a:lnTo>
                  <a:lnTo>
                    <a:pt x="52408" y="81350"/>
                  </a:lnTo>
                  <a:lnTo>
                    <a:pt x="84814" y="104817"/>
                  </a:lnTo>
                  <a:lnTo>
                    <a:pt x="73640" y="65147"/>
                  </a:lnTo>
                  <a:lnTo>
                    <a:pt x="104817" y="40005"/>
                  </a:lnTo>
                  <a:lnTo>
                    <a:pt x="65483" y="38999"/>
                  </a:lnTo>
                  <a:lnTo>
                    <a:pt x="52408" y="0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62" name="object 39">
            <a:extLst>
              <a:ext uri="{FF2B5EF4-FFF2-40B4-BE49-F238E27FC236}">
                <a16:creationId xmlns:a16="http://schemas.microsoft.com/office/drawing/2014/main" id="{5ED1D829-8D63-009D-167F-3D58E6380A93}"/>
              </a:ext>
            </a:extLst>
          </p:cNvPr>
          <p:cNvSpPr txBox="1"/>
          <p:nvPr/>
        </p:nvSpPr>
        <p:spPr>
          <a:xfrm>
            <a:off x="4327421" y="2189782"/>
            <a:ext cx="194611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DEADLINES TO KNOW</a:t>
            </a:r>
          </a:p>
          <a:p>
            <a:pPr marL="0" algn="ctr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FOR VOTING IN</a:t>
            </a:r>
            <a:endParaRPr lang="en-US" sz="1800" dirty="0">
              <a:solidFill>
                <a:srgbClr val="ED1848"/>
              </a:solidFill>
              <a:latin typeface="+mj-lt"/>
            </a:endParaRPr>
          </a:p>
        </p:txBody>
      </p: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88F0D554-6C94-C39D-791B-626DAB3529A9}"/>
              </a:ext>
            </a:extLst>
          </p:cNvPr>
          <p:cNvGrpSpPr/>
          <p:nvPr/>
        </p:nvGrpSpPr>
        <p:grpSpPr>
          <a:xfrm>
            <a:off x="4729210" y="3041331"/>
            <a:ext cx="1142134" cy="75026"/>
            <a:chOff x="4702358" y="3090627"/>
            <a:chExt cx="1142134" cy="75026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5B01F88-8CB9-EC58-EC70-0D83FFC82399}"/>
                </a:ext>
              </a:extLst>
            </p:cNvPr>
            <p:cNvSpPr/>
            <p:nvPr/>
          </p:nvSpPr>
          <p:spPr>
            <a:xfrm>
              <a:off x="4940733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5E278E1-2053-CE0A-6163-C4CF8621ADE1}"/>
                </a:ext>
              </a:extLst>
            </p:cNvPr>
            <p:cNvSpPr/>
            <p:nvPr/>
          </p:nvSpPr>
          <p:spPr>
            <a:xfrm>
              <a:off x="5059920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920CFE-8F37-6D5A-6132-0780416DBE05}"/>
                </a:ext>
              </a:extLst>
            </p:cNvPr>
            <p:cNvSpPr/>
            <p:nvPr/>
          </p:nvSpPr>
          <p:spPr>
            <a:xfrm>
              <a:off x="517910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75A721C-DD7A-352E-E3CC-2693E579488B}"/>
                </a:ext>
              </a:extLst>
            </p:cNvPr>
            <p:cNvSpPr/>
            <p:nvPr/>
          </p:nvSpPr>
          <p:spPr>
            <a:xfrm>
              <a:off x="4821545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92380B1-0E63-BB54-9701-53768DACB8AC}"/>
                </a:ext>
              </a:extLst>
            </p:cNvPr>
            <p:cNvSpPr/>
            <p:nvPr/>
          </p:nvSpPr>
          <p:spPr>
            <a:xfrm>
              <a:off x="4702358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B25739E-068D-EDFA-56C6-71308DC5A194}"/>
                </a:ext>
              </a:extLst>
            </p:cNvPr>
            <p:cNvSpPr/>
            <p:nvPr/>
          </p:nvSpPr>
          <p:spPr>
            <a:xfrm>
              <a:off x="5530972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8CC7F74-366F-F721-3AE1-739CBA2990DE}"/>
                </a:ext>
              </a:extLst>
            </p:cNvPr>
            <p:cNvSpPr/>
            <p:nvPr/>
          </p:nvSpPr>
          <p:spPr>
            <a:xfrm>
              <a:off x="5650160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708CB01-34AE-E585-15D9-0B7B4CF4A5E3}"/>
                </a:ext>
              </a:extLst>
            </p:cNvPr>
            <p:cNvSpPr/>
            <p:nvPr/>
          </p:nvSpPr>
          <p:spPr>
            <a:xfrm>
              <a:off x="5769347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135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708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7C6AD31-DA9B-054E-EEC5-AF95780CB1F7}"/>
                </a:ext>
              </a:extLst>
            </p:cNvPr>
            <p:cNvSpPr/>
            <p:nvPr/>
          </p:nvSpPr>
          <p:spPr>
            <a:xfrm>
              <a:off x="5411785" y="3090627"/>
              <a:ext cx="75145" cy="75026"/>
            </a:xfrm>
            <a:custGeom>
              <a:avLst/>
              <a:gdLst>
                <a:gd name="connsiteX0" fmla="*/ 37632 w 75145"/>
                <a:gd name="connsiteY0" fmla="*/ 0 h 75026"/>
                <a:gd name="connsiteX1" fmla="*/ 28254 w 75145"/>
                <a:gd name="connsiteY1" fmla="*/ 27898 h 75026"/>
                <a:gd name="connsiteX2" fmla="*/ 0 w 75145"/>
                <a:gd name="connsiteY2" fmla="*/ 28729 h 75026"/>
                <a:gd name="connsiteX3" fmla="*/ 22437 w 75145"/>
                <a:gd name="connsiteY3" fmla="*/ 46654 h 75026"/>
                <a:gd name="connsiteX4" fmla="*/ 14364 w 75145"/>
                <a:gd name="connsiteY4" fmla="*/ 75027 h 75026"/>
                <a:gd name="connsiteX5" fmla="*/ 37632 w 75145"/>
                <a:gd name="connsiteY5" fmla="*/ 58288 h 75026"/>
                <a:gd name="connsiteX6" fmla="*/ 60781 w 75145"/>
                <a:gd name="connsiteY6" fmla="*/ 75027 h 75026"/>
                <a:gd name="connsiteX7" fmla="*/ 52827 w 75145"/>
                <a:gd name="connsiteY7" fmla="*/ 46654 h 75026"/>
                <a:gd name="connsiteX8" fmla="*/ 75145 w 75145"/>
                <a:gd name="connsiteY8" fmla="*/ 28729 h 75026"/>
                <a:gd name="connsiteX9" fmla="*/ 47010 w 75145"/>
                <a:gd name="connsiteY9" fmla="*/ 27898 h 75026"/>
                <a:gd name="connsiteX10" fmla="*/ 37632 w 75145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145" h="75026">
                  <a:moveTo>
                    <a:pt x="37632" y="0"/>
                  </a:moveTo>
                  <a:lnTo>
                    <a:pt x="28254" y="27898"/>
                  </a:lnTo>
                  <a:lnTo>
                    <a:pt x="0" y="28729"/>
                  </a:lnTo>
                  <a:lnTo>
                    <a:pt x="22437" y="46654"/>
                  </a:lnTo>
                  <a:lnTo>
                    <a:pt x="14364" y="75027"/>
                  </a:lnTo>
                  <a:lnTo>
                    <a:pt x="37632" y="58288"/>
                  </a:lnTo>
                  <a:lnTo>
                    <a:pt x="60781" y="75027"/>
                  </a:lnTo>
                  <a:lnTo>
                    <a:pt x="52827" y="46654"/>
                  </a:lnTo>
                  <a:lnTo>
                    <a:pt x="75145" y="28729"/>
                  </a:lnTo>
                  <a:lnTo>
                    <a:pt x="47010" y="27898"/>
                  </a:lnTo>
                  <a:lnTo>
                    <a:pt x="37632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FA2CEB-9019-9ABA-B038-65959F687EE0}"/>
                </a:ext>
              </a:extLst>
            </p:cNvPr>
            <p:cNvSpPr/>
            <p:nvPr/>
          </p:nvSpPr>
          <p:spPr>
            <a:xfrm>
              <a:off x="5292716" y="3090627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246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246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95" name="Stars1">
            <a:extLst>
              <a:ext uri="{FF2B5EF4-FFF2-40B4-BE49-F238E27FC236}">
                <a16:creationId xmlns:a16="http://schemas.microsoft.com/office/drawing/2014/main" id="{C74B115D-2569-2009-5BA9-A63DC2FF4DF6}"/>
              </a:ext>
            </a:extLst>
          </p:cNvPr>
          <p:cNvGrpSpPr/>
          <p:nvPr/>
        </p:nvGrpSpPr>
        <p:grpSpPr>
          <a:xfrm>
            <a:off x="5024389" y="4132055"/>
            <a:ext cx="551776" cy="75026"/>
            <a:chOff x="4702358" y="3976452"/>
            <a:chExt cx="551776" cy="75026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5CE27C3D-5014-55A6-2FBA-16FFB78D8C36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808E577-51C6-D74D-6C99-7326788BD1B0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7A3542C-73F9-C168-57B9-A8AAEC8E4063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71C18CF0-638F-4518-D618-15183A67ACB4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99948C0-51D1-281A-BC7D-2BE37CC5DAC1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3" name="Stars2">
            <a:extLst>
              <a:ext uri="{FF2B5EF4-FFF2-40B4-BE49-F238E27FC236}">
                <a16:creationId xmlns:a16="http://schemas.microsoft.com/office/drawing/2014/main" id="{A9990EF6-E7C9-7296-D691-A3D400631268}"/>
              </a:ext>
            </a:extLst>
          </p:cNvPr>
          <p:cNvGrpSpPr/>
          <p:nvPr/>
        </p:nvGrpSpPr>
        <p:grpSpPr>
          <a:xfrm>
            <a:off x="5024388" y="5765248"/>
            <a:ext cx="551776" cy="75026"/>
            <a:chOff x="4702358" y="3976452"/>
            <a:chExt cx="551776" cy="75026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97EFC83-75B4-B201-D564-47197C207361}"/>
                </a:ext>
              </a:extLst>
            </p:cNvPr>
            <p:cNvSpPr/>
            <p:nvPr/>
          </p:nvSpPr>
          <p:spPr>
            <a:xfrm>
              <a:off x="4940733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0F73F7B-7D05-AF6D-9078-FA76F89703F1}"/>
                </a:ext>
              </a:extLst>
            </p:cNvPr>
            <p:cNvSpPr/>
            <p:nvPr/>
          </p:nvSpPr>
          <p:spPr>
            <a:xfrm>
              <a:off x="5059920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B1F9985-D348-6E75-88B5-7DEA86376777}"/>
                </a:ext>
              </a:extLst>
            </p:cNvPr>
            <p:cNvSpPr/>
            <p:nvPr/>
          </p:nvSpPr>
          <p:spPr>
            <a:xfrm>
              <a:off x="517910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662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662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885D536-7C05-1842-8998-ECBD20BCDB3E}"/>
                </a:ext>
              </a:extLst>
            </p:cNvPr>
            <p:cNvSpPr/>
            <p:nvPr/>
          </p:nvSpPr>
          <p:spPr>
            <a:xfrm>
              <a:off x="4821545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ACB7EE4-B90E-9640-14C3-9C5FE5B0C572}"/>
                </a:ext>
              </a:extLst>
            </p:cNvPr>
            <p:cNvSpPr/>
            <p:nvPr/>
          </p:nvSpPr>
          <p:spPr>
            <a:xfrm>
              <a:off x="4702358" y="3976452"/>
              <a:ext cx="75026" cy="75026"/>
            </a:xfrm>
            <a:custGeom>
              <a:avLst/>
              <a:gdLst>
                <a:gd name="connsiteX0" fmla="*/ 37513 w 75026"/>
                <a:gd name="connsiteY0" fmla="*/ 0 h 75026"/>
                <a:gd name="connsiteX1" fmla="*/ 28135 w 75026"/>
                <a:gd name="connsiteY1" fmla="*/ 27898 h 75026"/>
                <a:gd name="connsiteX2" fmla="*/ 0 w 75026"/>
                <a:gd name="connsiteY2" fmla="*/ 28729 h 75026"/>
                <a:gd name="connsiteX3" fmla="*/ 22318 w 75026"/>
                <a:gd name="connsiteY3" fmla="*/ 46654 h 75026"/>
                <a:gd name="connsiteX4" fmla="*/ 14364 w 75026"/>
                <a:gd name="connsiteY4" fmla="*/ 75027 h 75026"/>
                <a:gd name="connsiteX5" fmla="*/ 37513 w 75026"/>
                <a:gd name="connsiteY5" fmla="*/ 58288 h 75026"/>
                <a:gd name="connsiteX6" fmla="*/ 60781 w 75026"/>
                <a:gd name="connsiteY6" fmla="*/ 75027 h 75026"/>
                <a:gd name="connsiteX7" fmla="*/ 52708 w 75026"/>
                <a:gd name="connsiteY7" fmla="*/ 46654 h 75026"/>
                <a:gd name="connsiteX8" fmla="*/ 75026 w 75026"/>
                <a:gd name="connsiteY8" fmla="*/ 28729 h 75026"/>
                <a:gd name="connsiteX9" fmla="*/ 46892 w 75026"/>
                <a:gd name="connsiteY9" fmla="*/ 27898 h 75026"/>
                <a:gd name="connsiteX10" fmla="*/ 37513 w 75026"/>
                <a:gd name="connsiteY10" fmla="*/ 0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26" h="75026">
                  <a:moveTo>
                    <a:pt x="37513" y="0"/>
                  </a:moveTo>
                  <a:lnTo>
                    <a:pt x="28135" y="27898"/>
                  </a:lnTo>
                  <a:lnTo>
                    <a:pt x="0" y="28729"/>
                  </a:lnTo>
                  <a:lnTo>
                    <a:pt x="22318" y="46654"/>
                  </a:lnTo>
                  <a:lnTo>
                    <a:pt x="14364" y="75027"/>
                  </a:lnTo>
                  <a:lnTo>
                    <a:pt x="37513" y="58288"/>
                  </a:lnTo>
                  <a:lnTo>
                    <a:pt x="60781" y="75027"/>
                  </a:lnTo>
                  <a:lnTo>
                    <a:pt x="52708" y="46654"/>
                  </a:lnTo>
                  <a:lnTo>
                    <a:pt x="75026" y="28729"/>
                  </a:lnTo>
                  <a:lnTo>
                    <a:pt x="46892" y="27898"/>
                  </a:lnTo>
                  <a:lnTo>
                    <a:pt x="37513" y="0"/>
                  </a:lnTo>
                  <a:close/>
                </a:path>
              </a:pathLst>
            </a:custGeom>
            <a:solidFill>
              <a:srgbClr val="ABABAB"/>
            </a:solidFill>
            <a:ln w="11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BottomBanner">
            <a:extLst>
              <a:ext uri="{FF2B5EF4-FFF2-40B4-BE49-F238E27FC236}">
                <a16:creationId xmlns:a16="http://schemas.microsoft.com/office/drawing/2014/main" id="{DF7E10E6-415D-2BA2-74EC-F77F60D9F015}"/>
              </a:ext>
            </a:extLst>
          </p:cNvPr>
          <p:cNvGrpSpPr/>
          <p:nvPr/>
        </p:nvGrpSpPr>
        <p:grpSpPr>
          <a:xfrm>
            <a:off x="4104804" y="7037859"/>
            <a:ext cx="2391453" cy="199576"/>
            <a:chOff x="4104804" y="7082309"/>
            <a:chExt cx="2391453" cy="199576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8593D37-B10F-0867-6288-F6B0D1C876ED}"/>
                </a:ext>
              </a:extLst>
            </p:cNvPr>
            <p:cNvSpPr/>
            <p:nvPr/>
          </p:nvSpPr>
          <p:spPr>
            <a:xfrm>
              <a:off x="4104804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D3A93AB-C3A1-7C0E-0A06-8C75EF600675}"/>
                </a:ext>
              </a:extLst>
            </p:cNvPr>
            <p:cNvSpPr/>
            <p:nvPr/>
          </p:nvSpPr>
          <p:spPr>
            <a:xfrm>
              <a:off x="43222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E873580-D894-BEB5-6B00-35D5C522DF1B}"/>
                </a:ext>
              </a:extLst>
            </p:cNvPr>
            <p:cNvSpPr/>
            <p:nvPr/>
          </p:nvSpPr>
          <p:spPr>
            <a:xfrm>
              <a:off x="45396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B36AE71-4B71-2433-4D9E-87203EE22A2F}"/>
                </a:ext>
              </a:extLst>
            </p:cNvPr>
            <p:cNvSpPr/>
            <p:nvPr/>
          </p:nvSpPr>
          <p:spPr>
            <a:xfrm>
              <a:off x="47570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5B98290-86E5-424E-1D18-4BA5EBB2459B}"/>
                </a:ext>
              </a:extLst>
            </p:cNvPr>
            <p:cNvSpPr/>
            <p:nvPr/>
          </p:nvSpPr>
          <p:spPr>
            <a:xfrm>
              <a:off x="49744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0AE60AD-7000-99A5-9E50-00226B39E6AE}"/>
                </a:ext>
              </a:extLst>
            </p:cNvPr>
            <p:cNvSpPr/>
            <p:nvPr/>
          </p:nvSpPr>
          <p:spPr>
            <a:xfrm>
              <a:off x="51918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CBD066-DEEF-61AD-3E97-E1E5DD86F999}"/>
                </a:ext>
              </a:extLst>
            </p:cNvPr>
            <p:cNvSpPr/>
            <p:nvPr/>
          </p:nvSpPr>
          <p:spPr>
            <a:xfrm>
              <a:off x="5409203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853FDDB-2BA3-6E20-B6B9-8208DE7EEDC8}"/>
                </a:ext>
              </a:extLst>
            </p:cNvPr>
            <p:cNvSpPr/>
            <p:nvPr/>
          </p:nvSpPr>
          <p:spPr>
            <a:xfrm>
              <a:off x="5626659" y="7082309"/>
              <a:ext cx="217344" cy="199576"/>
            </a:xfrm>
            <a:custGeom>
              <a:avLst/>
              <a:gdLst>
                <a:gd name="connsiteX0" fmla="*/ 0 w 217344"/>
                <a:gd name="connsiteY0" fmla="*/ 0 h 199576"/>
                <a:gd name="connsiteX1" fmla="*/ 217344 w 217344"/>
                <a:gd name="connsiteY1" fmla="*/ 0 h 199576"/>
                <a:gd name="connsiteX2" fmla="*/ 217344 w 217344"/>
                <a:gd name="connsiteY2" fmla="*/ 199577 h 199576"/>
                <a:gd name="connsiteX3" fmla="*/ 0 w 217344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344" h="199576">
                  <a:moveTo>
                    <a:pt x="0" y="0"/>
                  </a:moveTo>
                  <a:lnTo>
                    <a:pt x="217344" y="0"/>
                  </a:lnTo>
                  <a:lnTo>
                    <a:pt x="217344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84BDEC4-1C77-BA6A-A230-096AE6784D33}"/>
                </a:ext>
              </a:extLst>
            </p:cNvPr>
            <p:cNvSpPr/>
            <p:nvPr/>
          </p:nvSpPr>
          <p:spPr>
            <a:xfrm>
              <a:off x="5844003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CA55A6E-F8E7-A52E-AC3D-2E1BB1161537}"/>
                </a:ext>
              </a:extLst>
            </p:cNvPr>
            <p:cNvSpPr/>
            <p:nvPr/>
          </p:nvSpPr>
          <p:spPr>
            <a:xfrm>
              <a:off x="6061458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FFFFFF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4AEDBA9-C428-2C86-773F-E26140B25871}"/>
                </a:ext>
              </a:extLst>
            </p:cNvPr>
            <p:cNvSpPr/>
            <p:nvPr/>
          </p:nvSpPr>
          <p:spPr>
            <a:xfrm>
              <a:off x="6278802" y="7082309"/>
              <a:ext cx="217455" cy="199576"/>
            </a:xfrm>
            <a:custGeom>
              <a:avLst/>
              <a:gdLst>
                <a:gd name="connsiteX0" fmla="*/ 0 w 217455"/>
                <a:gd name="connsiteY0" fmla="*/ 0 h 199576"/>
                <a:gd name="connsiteX1" fmla="*/ 217456 w 217455"/>
                <a:gd name="connsiteY1" fmla="*/ 0 h 199576"/>
                <a:gd name="connsiteX2" fmla="*/ 217456 w 217455"/>
                <a:gd name="connsiteY2" fmla="*/ 199577 h 199576"/>
                <a:gd name="connsiteX3" fmla="*/ 0 w 217455"/>
                <a:gd name="connsiteY3" fmla="*/ 199577 h 19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55" h="199576">
                  <a:moveTo>
                    <a:pt x="0" y="0"/>
                  </a:moveTo>
                  <a:lnTo>
                    <a:pt x="217456" y="0"/>
                  </a:lnTo>
                  <a:lnTo>
                    <a:pt x="217456" y="199577"/>
                  </a:lnTo>
                  <a:lnTo>
                    <a:pt x="0" y="199577"/>
                  </a:lnTo>
                  <a:close/>
                </a:path>
              </a:pathLst>
            </a:custGeom>
            <a:solidFill>
              <a:srgbClr val="ED1848"/>
            </a:solidFill>
            <a:ln w="1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41" name="object 2">
            <a:extLst>
              <a:ext uri="{FF2B5EF4-FFF2-40B4-BE49-F238E27FC236}">
                <a16:creationId xmlns:a16="http://schemas.microsoft.com/office/drawing/2014/main" id="{BAAA988B-C1BC-628F-56D4-2A83CD05FA52}"/>
              </a:ext>
            </a:extLst>
          </p:cNvPr>
          <p:cNvSpPr txBox="1"/>
          <p:nvPr/>
        </p:nvSpPr>
        <p:spPr>
          <a:xfrm>
            <a:off x="4191000" y="7335029"/>
            <a:ext cx="2305149" cy="1667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Information provided by NCSL, </a:t>
            </a:r>
            <a:r>
              <a:rPr lang="en-US" sz="500" spc="20" dirty="0" err="1">
                <a:solidFill>
                  <a:srgbClr val="231F20"/>
                </a:solidFill>
                <a:latin typeface="+mj-lt"/>
                <a:cs typeface="Tahoma"/>
              </a:rPr>
              <a:t>HeadCount</a:t>
            </a: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, and US Vote Foundation.</a:t>
            </a:r>
          </a:p>
          <a:p>
            <a:pPr marL="12700" algn="r">
              <a:spcBef>
                <a:spcPts val="100"/>
              </a:spcBef>
            </a:pPr>
            <a:r>
              <a:rPr lang="en-US" sz="500" spc="20" dirty="0">
                <a:solidFill>
                  <a:srgbClr val="231F20"/>
                </a:solidFill>
                <a:latin typeface="+mj-lt"/>
                <a:cs typeface="Tahoma"/>
              </a:rPr>
              <a:t>Check your state’s website for the most up-to-date voter information.</a:t>
            </a:r>
          </a:p>
        </p:txBody>
      </p:sp>
      <p:sp>
        <p:nvSpPr>
          <p:cNvPr id="543" name="object 39">
            <a:extLst>
              <a:ext uri="{FF2B5EF4-FFF2-40B4-BE49-F238E27FC236}">
                <a16:creationId xmlns:a16="http://schemas.microsoft.com/office/drawing/2014/main" id="{3ED433B3-5544-3A85-9D54-CD36CD50FE54}"/>
              </a:ext>
            </a:extLst>
          </p:cNvPr>
          <p:cNvSpPr txBox="1"/>
          <p:nvPr/>
        </p:nvSpPr>
        <p:spPr>
          <a:xfrm>
            <a:off x="5153025" y="1424723"/>
            <a:ext cx="1343124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>
              <a:spcBef>
                <a:spcPts val="100"/>
              </a:spcBef>
              <a:defRPr sz="1100" b="1">
                <a:solidFill>
                  <a:srgbClr val="C4202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>
              <a:spcBef>
                <a:spcPts val="0"/>
              </a:spcBef>
            </a:pPr>
            <a:r>
              <a:rPr lang="en-US" sz="1400" dirty="0">
                <a:solidFill>
                  <a:srgbClr val="333845"/>
                </a:solidFill>
                <a:latin typeface="+mj-lt"/>
              </a:rPr>
              <a:t>ELECTION DAY</a:t>
            </a:r>
          </a:p>
        </p:txBody>
      </p:sp>
      <p:sp>
        <p:nvSpPr>
          <p:cNvPr id="5" name="State">
            <a:extLst>
              <a:ext uri="{FF2B5EF4-FFF2-40B4-BE49-F238E27FC236}">
                <a16:creationId xmlns:a16="http://schemas.microsoft.com/office/drawing/2014/main" id="{7ECC009F-3B05-2DD4-BF96-610E757A95E8}"/>
              </a:ext>
            </a:extLst>
          </p:cNvPr>
          <p:cNvSpPr txBox="1"/>
          <p:nvPr/>
        </p:nvSpPr>
        <p:spPr>
          <a:xfrm>
            <a:off x="4104075" y="2575703"/>
            <a:ext cx="23914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algn="ctr">
              <a:spcBef>
                <a:spcPts val="0"/>
              </a:spcBef>
            </a:pPr>
            <a:r>
              <a:rPr lang="en-US" sz="1800" b="1">
                <a:solidFill>
                  <a:schemeClr val="accent1"/>
                </a:solidFill>
                <a:latin typeface="+mj-lt"/>
              </a:rPr>
              <a:t>FLORIDA</a:t>
            </a:r>
            <a:endParaRPr lang="en-US" sz="18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BAEA600-B50D-DEEB-0B62-B0E84B7591D8}"/>
              </a:ext>
            </a:extLst>
          </p:cNvPr>
          <p:cNvSpPr/>
          <p:nvPr/>
        </p:nvSpPr>
        <p:spPr>
          <a:xfrm>
            <a:off x="2702654" y="3345307"/>
            <a:ext cx="630965" cy="1144756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0D4048B-3A65-562F-FA82-DCACEE836E72}"/>
              </a:ext>
            </a:extLst>
          </p:cNvPr>
          <p:cNvSpPr/>
          <p:nvPr/>
        </p:nvSpPr>
        <p:spPr>
          <a:xfrm>
            <a:off x="2917437" y="3821825"/>
            <a:ext cx="82782" cy="44583"/>
          </a:xfrm>
          <a:custGeom>
            <a:avLst/>
            <a:gdLst>
              <a:gd name="connsiteX0" fmla="*/ 91753 w 91752"/>
              <a:gd name="connsiteY0" fmla="*/ 0 h 49414"/>
              <a:gd name="connsiteX1" fmla="*/ 0 w 91752"/>
              <a:gd name="connsiteY1" fmla="*/ 0 h 49414"/>
              <a:gd name="connsiteX2" fmla="*/ 9700 w 91752"/>
              <a:gd name="connsiteY2" fmla="*/ 49414 h 49414"/>
              <a:gd name="connsiteX3" fmla="*/ 91753 w 91752"/>
              <a:gd name="connsiteY3" fmla="*/ 49414 h 49414"/>
              <a:gd name="connsiteX4" fmla="*/ 91753 w 91752"/>
              <a:gd name="connsiteY4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2" h="49414">
                <a:moveTo>
                  <a:pt x="91753" y="0"/>
                </a:moveTo>
                <a:lnTo>
                  <a:pt x="0" y="0"/>
                </a:lnTo>
                <a:cubicBezTo>
                  <a:pt x="3081" y="14950"/>
                  <a:pt x="6277" y="31383"/>
                  <a:pt x="9700" y="49414"/>
                </a:cubicBezTo>
                <a:lnTo>
                  <a:pt x="91753" y="49414"/>
                </a:lnTo>
                <a:lnTo>
                  <a:pt x="91753" y="0"/>
                </a:lnTo>
                <a:close/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24066F0-E760-2A49-CBEB-2EB6868DBC58}"/>
              </a:ext>
            </a:extLst>
          </p:cNvPr>
          <p:cNvSpPr/>
          <p:nvPr/>
        </p:nvSpPr>
        <p:spPr>
          <a:xfrm>
            <a:off x="2867806" y="3469276"/>
            <a:ext cx="173497" cy="305724"/>
          </a:xfrm>
          <a:custGeom>
            <a:avLst/>
            <a:gdLst>
              <a:gd name="connsiteX0" fmla="*/ 111384 w 192295"/>
              <a:gd name="connsiteY0" fmla="*/ 197657 h 338850"/>
              <a:gd name="connsiteX1" fmla="*/ 192296 w 192295"/>
              <a:gd name="connsiteY1" fmla="*/ 222193 h 338850"/>
              <a:gd name="connsiteX2" fmla="*/ 32984 w 192295"/>
              <a:gd name="connsiteY2" fmla="*/ 287469 h 338850"/>
              <a:gd name="connsiteX3" fmla="*/ 573 w 192295"/>
              <a:gd name="connsiteY3" fmla="*/ 0 h 338850"/>
              <a:gd name="connsiteX4" fmla="*/ 42342 w 192295"/>
              <a:gd name="connsiteY4" fmla="*/ 23052 h 338850"/>
              <a:gd name="connsiteX5" fmla="*/ 111270 w 192295"/>
              <a:gd name="connsiteY5" fmla="*/ 197771 h 33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295" h="338850">
                <a:moveTo>
                  <a:pt x="111384" y="197657"/>
                </a:moveTo>
                <a:cubicBezTo>
                  <a:pt x="165249" y="213862"/>
                  <a:pt x="192296" y="222193"/>
                  <a:pt x="192296" y="222193"/>
                </a:cubicBezTo>
                <a:cubicBezTo>
                  <a:pt x="149729" y="290094"/>
                  <a:pt x="81257" y="406725"/>
                  <a:pt x="32984" y="287469"/>
                </a:cubicBezTo>
                <a:cubicBezTo>
                  <a:pt x="5823" y="220709"/>
                  <a:pt x="-2394" y="131239"/>
                  <a:pt x="573" y="0"/>
                </a:cubicBezTo>
                <a:cubicBezTo>
                  <a:pt x="17920" y="2967"/>
                  <a:pt x="31842" y="10613"/>
                  <a:pt x="42342" y="23052"/>
                </a:cubicBezTo>
                <a:cubicBezTo>
                  <a:pt x="63454" y="47931"/>
                  <a:pt x="96549" y="158513"/>
                  <a:pt x="111270" y="1977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FA6A0DE0-E16F-8DD3-C944-87CF08273FE7}"/>
              </a:ext>
            </a:extLst>
          </p:cNvPr>
          <p:cNvSpPr/>
          <p:nvPr/>
        </p:nvSpPr>
        <p:spPr>
          <a:xfrm>
            <a:off x="2894786" y="3721435"/>
            <a:ext cx="29963" cy="47672"/>
          </a:xfrm>
          <a:custGeom>
            <a:avLst/>
            <a:gdLst>
              <a:gd name="connsiteX0" fmla="*/ 0 w 33209"/>
              <a:gd name="connsiteY0" fmla="*/ 0 h 52837"/>
              <a:gd name="connsiteX1" fmla="*/ 799 w 33209"/>
              <a:gd name="connsiteY1" fmla="*/ 2967 h 52837"/>
              <a:gd name="connsiteX2" fmla="*/ 2739 w 33209"/>
              <a:gd name="connsiteY2" fmla="*/ 7988 h 52837"/>
              <a:gd name="connsiteX3" fmla="*/ 33209 w 33209"/>
              <a:gd name="connsiteY3" fmla="*/ 52838 h 52837"/>
              <a:gd name="connsiteX4" fmla="*/ 3195 w 33209"/>
              <a:gd name="connsiteY4" fmla="*/ 7988 h 52837"/>
              <a:gd name="connsiteX5" fmla="*/ 114 w 33209"/>
              <a:gd name="connsiteY5" fmla="*/ 0 h 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09" h="52837">
                <a:moveTo>
                  <a:pt x="0" y="0"/>
                </a:moveTo>
                <a:cubicBezTo>
                  <a:pt x="228" y="1027"/>
                  <a:pt x="456" y="1940"/>
                  <a:pt x="799" y="2967"/>
                </a:cubicBezTo>
                <a:cubicBezTo>
                  <a:pt x="1484" y="4679"/>
                  <a:pt x="2054" y="6277"/>
                  <a:pt x="2739" y="7988"/>
                </a:cubicBezTo>
                <a:cubicBezTo>
                  <a:pt x="12211" y="31155"/>
                  <a:pt x="22482" y="45420"/>
                  <a:pt x="33209" y="52838"/>
                </a:cubicBezTo>
                <a:cubicBezTo>
                  <a:pt x="22596" y="45420"/>
                  <a:pt x="12553" y="31155"/>
                  <a:pt x="3195" y="7988"/>
                </a:cubicBezTo>
                <a:cubicBezTo>
                  <a:pt x="2168" y="5364"/>
                  <a:pt x="1141" y="2739"/>
                  <a:pt x="114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6557C32-8DC8-8E1A-913F-10B6731EB98D}"/>
              </a:ext>
            </a:extLst>
          </p:cNvPr>
          <p:cNvSpPr/>
          <p:nvPr/>
        </p:nvSpPr>
        <p:spPr>
          <a:xfrm>
            <a:off x="2886445" y="3572858"/>
            <a:ext cx="113775" cy="202015"/>
          </a:xfrm>
          <a:custGeom>
            <a:avLst/>
            <a:gdLst>
              <a:gd name="connsiteX0" fmla="*/ 20542 w 126103"/>
              <a:gd name="connsiteY0" fmla="*/ 0 h 223904"/>
              <a:gd name="connsiteX1" fmla="*/ 0 w 126103"/>
              <a:gd name="connsiteY1" fmla="*/ 132266 h 223904"/>
              <a:gd name="connsiteX2" fmla="*/ 9358 w 126103"/>
              <a:gd name="connsiteY2" fmla="*/ 164676 h 223904"/>
              <a:gd name="connsiteX3" fmla="*/ 12439 w 126103"/>
              <a:gd name="connsiteY3" fmla="*/ 172664 h 223904"/>
              <a:gd name="connsiteX4" fmla="*/ 42453 w 126103"/>
              <a:gd name="connsiteY4" fmla="*/ 217514 h 223904"/>
              <a:gd name="connsiteX5" fmla="*/ 61853 w 126103"/>
              <a:gd name="connsiteY5" fmla="*/ 223904 h 223904"/>
              <a:gd name="connsiteX6" fmla="*/ 126103 w 126103"/>
              <a:gd name="connsiteY6" fmla="*/ 175860 h 223904"/>
              <a:gd name="connsiteX7" fmla="*/ 126103 w 126103"/>
              <a:gd name="connsiteY7" fmla="*/ 131923 h 223904"/>
              <a:gd name="connsiteX8" fmla="*/ 125647 w 126103"/>
              <a:gd name="connsiteY8" fmla="*/ 131923 h 223904"/>
              <a:gd name="connsiteX9" fmla="*/ 75091 w 126103"/>
              <a:gd name="connsiteY9" fmla="*/ 165817 h 223904"/>
              <a:gd name="connsiteX10" fmla="*/ 64364 w 126103"/>
              <a:gd name="connsiteY10" fmla="*/ 162393 h 223904"/>
              <a:gd name="connsiteX11" fmla="*/ 60484 w 126103"/>
              <a:gd name="connsiteY11" fmla="*/ 158970 h 223904"/>
              <a:gd name="connsiteX12" fmla="*/ 46675 w 126103"/>
              <a:gd name="connsiteY12" fmla="*/ 163535 h 223904"/>
              <a:gd name="connsiteX13" fmla="*/ 30813 w 126103"/>
              <a:gd name="connsiteY13" fmla="*/ 112637 h 223904"/>
              <a:gd name="connsiteX14" fmla="*/ 39257 w 126103"/>
              <a:gd name="connsiteY14" fmla="*/ 104420 h 223904"/>
              <a:gd name="connsiteX15" fmla="*/ 20428 w 126103"/>
              <a:gd name="connsiteY15" fmla="*/ 0 h 22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6103" h="223904">
                <a:moveTo>
                  <a:pt x="20542" y="0"/>
                </a:moveTo>
                <a:cubicBezTo>
                  <a:pt x="27275" y="44507"/>
                  <a:pt x="22938" y="90383"/>
                  <a:pt x="0" y="132266"/>
                </a:cubicBezTo>
                <a:cubicBezTo>
                  <a:pt x="0" y="132266"/>
                  <a:pt x="3081" y="140711"/>
                  <a:pt x="9358" y="164676"/>
                </a:cubicBezTo>
                <a:cubicBezTo>
                  <a:pt x="10385" y="167415"/>
                  <a:pt x="11412" y="170039"/>
                  <a:pt x="12439" y="172664"/>
                </a:cubicBezTo>
                <a:cubicBezTo>
                  <a:pt x="21797" y="195831"/>
                  <a:pt x="31954" y="210096"/>
                  <a:pt x="42453" y="217514"/>
                </a:cubicBezTo>
                <a:cubicBezTo>
                  <a:pt x="48729" y="221964"/>
                  <a:pt x="55234" y="223904"/>
                  <a:pt x="61853" y="223904"/>
                </a:cubicBezTo>
                <a:cubicBezTo>
                  <a:pt x="83308" y="223904"/>
                  <a:pt x="105561" y="202678"/>
                  <a:pt x="126103" y="175860"/>
                </a:cubicBezTo>
                <a:lnTo>
                  <a:pt x="126103" y="131923"/>
                </a:lnTo>
                <a:lnTo>
                  <a:pt x="125647" y="131923"/>
                </a:lnTo>
                <a:cubicBezTo>
                  <a:pt x="107844" y="150981"/>
                  <a:pt x="89470" y="165817"/>
                  <a:pt x="75091" y="165817"/>
                </a:cubicBezTo>
                <a:cubicBezTo>
                  <a:pt x="71211" y="165817"/>
                  <a:pt x="67673" y="164790"/>
                  <a:pt x="64364" y="162393"/>
                </a:cubicBezTo>
                <a:cubicBezTo>
                  <a:pt x="62994" y="161366"/>
                  <a:pt x="61739" y="160225"/>
                  <a:pt x="60484" y="158970"/>
                </a:cubicBezTo>
                <a:cubicBezTo>
                  <a:pt x="56033" y="160453"/>
                  <a:pt x="51468" y="162051"/>
                  <a:pt x="46675" y="163535"/>
                </a:cubicBezTo>
                <a:cubicBezTo>
                  <a:pt x="46675" y="163535"/>
                  <a:pt x="41426" y="146531"/>
                  <a:pt x="30813" y="112637"/>
                </a:cubicBezTo>
                <a:cubicBezTo>
                  <a:pt x="33666" y="110012"/>
                  <a:pt x="36519" y="107273"/>
                  <a:pt x="39257" y="104420"/>
                </a:cubicBezTo>
                <a:cubicBezTo>
                  <a:pt x="33095" y="75776"/>
                  <a:pt x="28188" y="39486"/>
                  <a:pt x="20428" y="0"/>
                </a:cubicBezTo>
              </a:path>
            </a:pathLst>
          </a:custGeom>
          <a:solidFill>
            <a:schemeClr val="accent6">
              <a:lumMod val="50000"/>
              <a:alpha val="2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F801A87-F0FC-F12B-EFAE-9F5C07DF31F3}"/>
              </a:ext>
            </a:extLst>
          </p:cNvPr>
          <p:cNvSpPr/>
          <p:nvPr/>
        </p:nvSpPr>
        <p:spPr>
          <a:xfrm>
            <a:off x="2972913" y="3569024"/>
            <a:ext cx="74178" cy="125356"/>
          </a:xfrm>
          <a:custGeom>
            <a:avLst/>
            <a:gdLst>
              <a:gd name="connsiteX0" fmla="*/ 16344 w 82215"/>
              <a:gd name="connsiteY0" fmla="*/ 6760 h 138938"/>
              <a:gd name="connsiteX1" fmla="*/ 74659 w 82215"/>
              <a:gd name="connsiteY1" fmla="*/ 27 h 138938"/>
              <a:gd name="connsiteX2" fmla="*/ 82191 w 82215"/>
              <a:gd name="connsiteY2" fmla="*/ 7216 h 138938"/>
              <a:gd name="connsiteX3" fmla="*/ 74659 w 82215"/>
              <a:gd name="connsiteY3" fmla="*/ 123049 h 138938"/>
              <a:gd name="connsiteX4" fmla="*/ 65986 w 82215"/>
              <a:gd name="connsiteY4" fmla="*/ 132064 h 138938"/>
              <a:gd name="connsiteX5" fmla="*/ 7556 w 82215"/>
              <a:gd name="connsiteY5" fmla="*/ 138911 h 138938"/>
              <a:gd name="connsiteX6" fmla="*/ 24 w 82215"/>
              <a:gd name="connsiteY6" fmla="*/ 131722 h 138938"/>
              <a:gd name="connsiteX7" fmla="*/ 7556 w 82215"/>
              <a:gd name="connsiteY7" fmla="*/ 15890 h 138938"/>
              <a:gd name="connsiteX8" fmla="*/ 16229 w 82215"/>
              <a:gd name="connsiteY8" fmla="*/ 6874 h 13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215" h="138938">
                <a:moveTo>
                  <a:pt x="16344" y="6760"/>
                </a:moveTo>
                <a:lnTo>
                  <a:pt x="74659" y="27"/>
                </a:lnTo>
                <a:cubicBezTo>
                  <a:pt x="79224" y="-316"/>
                  <a:pt x="82533" y="2652"/>
                  <a:pt x="82191" y="7216"/>
                </a:cubicBezTo>
                <a:lnTo>
                  <a:pt x="74659" y="123049"/>
                </a:lnTo>
                <a:cubicBezTo>
                  <a:pt x="74317" y="127613"/>
                  <a:pt x="70551" y="131379"/>
                  <a:pt x="65986" y="132064"/>
                </a:cubicBezTo>
                <a:lnTo>
                  <a:pt x="7556" y="138911"/>
                </a:lnTo>
                <a:cubicBezTo>
                  <a:pt x="2991" y="139254"/>
                  <a:pt x="-318" y="136287"/>
                  <a:pt x="24" y="131722"/>
                </a:cubicBezTo>
                <a:lnTo>
                  <a:pt x="7556" y="15890"/>
                </a:lnTo>
                <a:cubicBezTo>
                  <a:pt x="7899" y="11325"/>
                  <a:pt x="11665" y="7559"/>
                  <a:pt x="16229" y="6874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4B0B3F7-C60F-24B5-CB6A-9875661A1CBF}"/>
              </a:ext>
            </a:extLst>
          </p:cNvPr>
          <p:cNvSpPr/>
          <p:nvPr/>
        </p:nvSpPr>
        <p:spPr>
          <a:xfrm>
            <a:off x="2653338" y="3235413"/>
            <a:ext cx="274863" cy="460384"/>
          </a:xfrm>
          <a:custGeom>
            <a:avLst/>
            <a:gdLst>
              <a:gd name="connsiteX0" fmla="*/ 279363 w 304645"/>
              <a:gd name="connsiteY0" fmla="*/ 154211 h 510267"/>
              <a:gd name="connsiteX1" fmla="*/ 105786 w 304645"/>
              <a:gd name="connsiteY1" fmla="*/ 488812 h 510267"/>
              <a:gd name="connsiteX2" fmla="*/ 44389 w 304645"/>
              <a:gd name="connsiteY2" fmla="*/ 510267 h 510267"/>
              <a:gd name="connsiteX3" fmla="*/ 52720 w 304645"/>
              <a:gd name="connsiteY3" fmla="*/ 218233 h 510267"/>
              <a:gd name="connsiteX4" fmla="*/ 110351 w 304645"/>
              <a:gd name="connsiteY4" fmla="*/ 37124 h 510267"/>
              <a:gd name="connsiteX5" fmla="*/ 183046 w 304645"/>
              <a:gd name="connsiteY5" fmla="*/ 2431 h 510267"/>
              <a:gd name="connsiteX6" fmla="*/ 279477 w 304645"/>
              <a:gd name="connsiteY6" fmla="*/ 154097 h 5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645" h="510267">
                <a:moveTo>
                  <a:pt x="279363" y="154211"/>
                </a:moveTo>
                <a:cubicBezTo>
                  <a:pt x="155885" y="325506"/>
                  <a:pt x="140022" y="441338"/>
                  <a:pt x="105786" y="488812"/>
                </a:cubicBezTo>
                <a:cubicBezTo>
                  <a:pt x="92548" y="506958"/>
                  <a:pt x="44389" y="510267"/>
                  <a:pt x="44389" y="510267"/>
                </a:cubicBezTo>
                <a:cubicBezTo>
                  <a:pt x="-44054" y="422737"/>
                  <a:pt x="21793" y="305763"/>
                  <a:pt x="52720" y="218233"/>
                </a:cubicBezTo>
                <a:cubicBezTo>
                  <a:pt x="72691" y="161287"/>
                  <a:pt x="72349" y="74441"/>
                  <a:pt x="110351" y="37124"/>
                </a:cubicBezTo>
                <a:cubicBezTo>
                  <a:pt x="129523" y="18636"/>
                  <a:pt x="155543" y="6996"/>
                  <a:pt x="183046" y="2431"/>
                </a:cubicBezTo>
                <a:cubicBezTo>
                  <a:pt x="280961" y="-14231"/>
                  <a:pt x="341559" y="56752"/>
                  <a:pt x="279477" y="15409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3A7AD07F-AC1F-E3A9-A446-FF82220A279C}"/>
              </a:ext>
            </a:extLst>
          </p:cNvPr>
          <p:cNvSpPr/>
          <p:nvPr/>
        </p:nvSpPr>
        <p:spPr>
          <a:xfrm>
            <a:off x="2677428" y="4144927"/>
            <a:ext cx="134265" cy="366099"/>
          </a:xfrm>
          <a:custGeom>
            <a:avLst/>
            <a:gdLst>
              <a:gd name="connsiteX0" fmla="*/ 148813 w 148813"/>
              <a:gd name="connsiteY0" fmla="*/ 0 h 405766"/>
              <a:gd name="connsiteX1" fmla="*/ 17346 w 148813"/>
              <a:gd name="connsiteY1" fmla="*/ 61169 h 405766"/>
              <a:gd name="connsiteX2" fmla="*/ 0 w 148813"/>
              <a:gd name="connsiteY2" fmla="*/ 385613 h 405766"/>
              <a:gd name="connsiteX3" fmla="*/ 24422 w 148813"/>
              <a:gd name="connsiteY3" fmla="*/ 395427 h 405766"/>
              <a:gd name="connsiteX4" fmla="*/ 27845 w 148813"/>
              <a:gd name="connsiteY4" fmla="*/ 375799 h 405766"/>
              <a:gd name="connsiteX5" fmla="*/ 35720 w 148813"/>
              <a:gd name="connsiteY5" fmla="*/ 395085 h 405766"/>
              <a:gd name="connsiteX6" fmla="*/ 136260 w 148813"/>
              <a:gd name="connsiteY6" fmla="*/ 397367 h 405766"/>
              <a:gd name="connsiteX7" fmla="*/ 75205 w 148813"/>
              <a:gd name="connsiteY7" fmla="*/ 320450 h 405766"/>
              <a:gd name="connsiteX8" fmla="*/ 148585 w 148813"/>
              <a:gd name="connsiteY8" fmla="*/ 114 h 40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13" h="405766">
                <a:moveTo>
                  <a:pt x="148813" y="0"/>
                </a:moveTo>
                <a:cubicBezTo>
                  <a:pt x="61511" y="40741"/>
                  <a:pt x="17346" y="61169"/>
                  <a:pt x="17346" y="61169"/>
                </a:cubicBezTo>
                <a:cubicBezTo>
                  <a:pt x="19629" y="185332"/>
                  <a:pt x="13923" y="293518"/>
                  <a:pt x="0" y="385613"/>
                </a:cubicBezTo>
                <a:cubicBezTo>
                  <a:pt x="4565" y="389037"/>
                  <a:pt x="13124" y="392460"/>
                  <a:pt x="24422" y="395427"/>
                </a:cubicBezTo>
                <a:lnTo>
                  <a:pt x="27845" y="375799"/>
                </a:lnTo>
                <a:cubicBezTo>
                  <a:pt x="28987" y="384472"/>
                  <a:pt x="31269" y="390863"/>
                  <a:pt x="35720" y="395085"/>
                </a:cubicBezTo>
                <a:cubicBezTo>
                  <a:pt x="46675" y="405584"/>
                  <a:pt x="129869" y="411632"/>
                  <a:pt x="136260" y="397367"/>
                </a:cubicBezTo>
                <a:cubicBezTo>
                  <a:pt x="133635" y="369408"/>
                  <a:pt x="84677" y="359251"/>
                  <a:pt x="75205" y="320450"/>
                </a:cubicBezTo>
                <a:cubicBezTo>
                  <a:pt x="64706" y="276286"/>
                  <a:pt x="131353" y="66875"/>
                  <a:pt x="148585" y="11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A907088-D5FF-889B-94B8-8C0B3211D208}"/>
              </a:ext>
            </a:extLst>
          </p:cNvPr>
          <p:cNvSpPr/>
          <p:nvPr/>
        </p:nvSpPr>
        <p:spPr>
          <a:xfrm>
            <a:off x="2809325" y="4145545"/>
            <a:ext cx="158667" cy="366072"/>
          </a:xfrm>
          <a:custGeom>
            <a:avLst/>
            <a:gdLst>
              <a:gd name="connsiteX0" fmla="*/ 120854 w 175859"/>
              <a:gd name="connsiteY0" fmla="*/ 0 h 405736"/>
              <a:gd name="connsiteX1" fmla="*/ 0 w 175859"/>
              <a:gd name="connsiteY1" fmla="*/ 61054 h 405736"/>
              <a:gd name="connsiteX2" fmla="*/ 37660 w 175859"/>
              <a:gd name="connsiteY2" fmla="*/ 385499 h 405736"/>
              <a:gd name="connsiteX3" fmla="*/ 63679 w 175859"/>
              <a:gd name="connsiteY3" fmla="*/ 395313 h 405736"/>
              <a:gd name="connsiteX4" fmla="*/ 64022 w 175859"/>
              <a:gd name="connsiteY4" fmla="*/ 375685 h 405736"/>
              <a:gd name="connsiteX5" fmla="*/ 74977 w 175859"/>
              <a:gd name="connsiteY5" fmla="*/ 394971 h 405736"/>
              <a:gd name="connsiteX6" fmla="*/ 175860 w 175859"/>
              <a:gd name="connsiteY6" fmla="*/ 397253 h 405736"/>
              <a:gd name="connsiteX7" fmla="*/ 101681 w 175859"/>
              <a:gd name="connsiteY7" fmla="*/ 320336 h 405736"/>
              <a:gd name="connsiteX8" fmla="*/ 120854 w 175859"/>
              <a:gd name="connsiteY8" fmla="*/ 0 h 405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59" h="405736">
                <a:moveTo>
                  <a:pt x="120854" y="0"/>
                </a:moveTo>
                <a:cubicBezTo>
                  <a:pt x="40285" y="40741"/>
                  <a:pt x="0" y="61054"/>
                  <a:pt x="0" y="61054"/>
                </a:cubicBezTo>
                <a:cubicBezTo>
                  <a:pt x="23395" y="185218"/>
                  <a:pt x="35834" y="293404"/>
                  <a:pt x="37660" y="385499"/>
                </a:cubicBezTo>
                <a:cubicBezTo>
                  <a:pt x="42567" y="388923"/>
                  <a:pt x="52039" y="392346"/>
                  <a:pt x="63679" y="395313"/>
                </a:cubicBezTo>
                <a:lnTo>
                  <a:pt x="64022" y="375685"/>
                </a:lnTo>
                <a:cubicBezTo>
                  <a:pt x="66304" y="384358"/>
                  <a:pt x="70070" y="390749"/>
                  <a:pt x="74977" y="394971"/>
                </a:cubicBezTo>
                <a:cubicBezTo>
                  <a:pt x="87416" y="405584"/>
                  <a:pt x="171751" y="411633"/>
                  <a:pt x="175860" y="397253"/>
                </a:cubicBezTo>
                <a:cubicBezTo>
                  <a:pt x="168328" y="369294"/>
                  <a:pt x="117886" y="359137"/>
                  <a:pt x="101681" y="320336"/>
                </a:cubicBezTo>
                <a:cubicBezTo>
                  <a:pt x="83650" y="276172"/>
                  <a:pt x="114805" y="67217"/>
                  <a:pt x="120854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B52F73B-24B6-5902-AE3F-9101B9EC64D4}"/>
              </a:ext>
            </a:extLst>
          </p:cNvPr>
          <p:cNvSpPr/>
          <p:nvPr/>
        </p:nvSpPr>
        <p:spPr>
          <a:xfrm>
            <a:off x="2677737" y="4433535"/>
            <a:ext cx="122939" cy="77078"/>
          </a:xfrm>
          <a:custGeom>
            <a:avLst/>
            <a:gdLst>
              <a:gd name="connsiteX0" fmla="*/ 8331 w 136259"/>
              <a:gd name="connsiteY0" fmla="*/ 0 h 85430"/>
              <a:gd name="connsiteX1" fmla="*/ 0 w 136259"/>
              <a:gd name="connsiteY1" fmla="*/ 65277 h 85430"/>
              <a:gd name="connsiteX2" fmla="*/ 24422 w 136259"/>
              <a:gd name="connsiteY2" fmla="*/ 75091 h 85430"/>
              <a:gd name="connsiteX3" fmla="*/ 27845 w 136259"/>
              <a:gd name="connsiteY3" fmla="*/ 55463 h 85430"/>
              <a:gd name="connsiteX4" fmla="*/ 35720 w 136259"/>
              <a:gd name="connsiteY4" fmla="*/ 74749 h 85430"/>
              <a:gd name="connsiteX5" fmla="*/ 136260 w 136259"/>
              <a:gd name="connsiteY5" fmla="*/ 77031 h 85430"/>
              <a:gd name="connsiteX6" fmla="*/ 91867 w 136259"/>
              <a:gd name="connsiteY6" fmla="*/ 28302 h 85430"/>
              <a:gd name="connsiteX7" fmla="*/ 8331 w 136259"/>
              <a:gd name="connsiteY7" fmla="*/ 0 h 8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59" h="85430">
                <a:moveTo>
                  <a:pt x="8331" y="0"/>
                </a:moveTo>
                <a:cubicBezTo>
                  <a:pt x="6048" y="22596"/>
                  <a:pt x="3081" y="44507"/>
                  <a:pt x="0" y="65277"/>
                </a:cubicBezTo>
                <a:cubicBezTo>
                  <a:pt x="4451" y="68701"/>
                  <a:pt x="13124" y="72124"/>
                  <a:pt x="24422" y="75091"/>
                </a:cubicBezTo>
                <a:lnTo>
                  <a:pt x="27845" y="55463"/>
                </a:lnTo>
                <a:cubicBezTo>
                  <a:pt x="28987" y="64136"/>
                  <a:pt x="31269" y="70526"/>
                  <a:pt x="35720" y="74749"/>
                </a:cubicBezTo>
                <a:cubicBezTo>
                  <a:pt x="46675" y="85248"/>
                  <a:pt x="129869" y="91296"/>
                  <a:pt x="136260" y="77031"/>
                </a:cubicBezTo>
                <a:cubicBezTo>
                  <a:pt x="134320" y="57403"/>
                  <a:pt x="109556" y="46447"/>
                  <a:pt x="91867" y="28302"/>
                </a:cubicBezTo>
                <a:cubicBezTo>
                  <a:pt x="95975" y="49414"/>
                  <a:pt x="18488" y="44165"/>
                  <a:pt x="8331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BCEAFAC-8D46-A1A3-486D-647C013B1790}"/>
              </a:ext>
            </a:extLst>
          </p:cNvPr>
          <p:cNvSpPr/>
          <p:nvPr/>
        </p:nvSpPr>
        <p:spPr>
          <a:xfrm>
            <a:off x="2840832" y="4434565"/>
            <a:ext cx="127057" cy="77110"/>
          </a:xfrm>
          <a:custGeom>
            <a:avLst/>
            <a:gdLst>
              <a:gd name="connsiteX0" fmla="*/ 0 w 140824"/>
              <a:gd name="connsiteY0" fmla="*/ 0 h 85465"/>
              <a:gd name="connsiteX1" fmla="*/ 2625 w 140824"/>
              <a:gd name="connsiteY1" fmla="*/ 65277 h 85465"/>
              <a:gd name="connsiteX2" fmla="*/ 28644 w 140824"/>
              <a:gd name="connsiteY2" fmla="*/ 75091 h 85465"/>
              <a:gd name="connsiteX3" fmla="*/ 28987 w 140824"/>
              <a:gd name="connsiteY3" fmla="*/ 55463 h 85465"/>
              <a:gd name="connsiteX4" fmla="*/ 39942 w 140824"/>
              <a:gd name="connsiteY4" fmla="*/ 74749 h 85465"/>
              <a:gd name="connsiteX5" fmla="*/ 140825 w 140824"/>
              <a:gd name="connsiteY5" fmla="*/ 77031 h 85465"/>
              <a:gd name="connsiteX6" fmla="*/ 88101 w 140824"/>
              <a:gd name="connsiteY6" fmla="*/ 28302 h 85465"/>
              <a:gd name="connsiteX7" fmla="*/ 0 w 140824"/>
              <a:gd name="connsiteY7" fmla="*/ 0 h 8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824" h="85465">
                <a:moveTo>
                  <a:pt x="0" y="0"/>
                </a:moveTo>
                <a:cubicBezTo>
                  <a:pt x="1484" y="22596"/>
                  <a:pt x="2282" y="44507"/>
                  <a:pt x="2625" y="65277"/>
                </a:cubicBezTo>
                <a:cubicBezTo>
                  <a:pt x="7532" y="68700"/>
                  <a:pt x="17004" y="72124"/>
                  <a:pt x="28644" y="75091"/>
                </a:cubicBezTo>
                <a:lnTo>
                  <a:pt x="28987" y="55463"/>
                </a:lnTo>
                <a:cubicBezTo>
                  <a:pt x="31269" y="64136"/>
                  <a:pt x="35035" y="70526"/>
                  <a:pt x="39942" y="74749"/>
                </a:cubicBezTo>
                <a:cubicBezTo>
                  <a:pt x="52381" y="85362"/>
                  <a:pt x="136716" y="91296"/>
                  <a:pt x="140825" y="77031"/>
                </a:cubicBezTo>
                <a:cubicBezTo>
                  <a:pt x="135575" y="57403"/>
                  <a:pt x="109213" y="46447"/>
                  <a:pt x="88101" y="28302"/>
                </a:cubicBezTo>
                <a:cubicBezTo>
                  <a:pt x="95975" y="49072"/>
                  <a:pt x="17689" y="44165"/>
                  <a:pt x="0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082776D-7419-3DDC-4D72-FDB3FBF44C81}"/>
              </a:ext>
            </a:extLst>
          </p:cNvPr>
          <p:cNvSpPr/>
          <p:nvPr/>
        </p:nvSpPr>
        <p:spPr>
          <a:xfrm>
            <a:off x="2629550" y="3450125"/>
            <a:ext cx="348533" cy="784804"/>
          </a:xfrm>
          <a:custGeom>
            <a:avLst/>
            <a:gdLst>
              <a:gd name="connsiteX0" fmla="*/ 173577 w 386297"/>
              <a:gd name="connsiteY0" fmla="*/ 0 h 869838"/>
              <a:gd name="connsiteX1" fmla="*/ 120511 w 386297"/>
              <a:gd name="connsiteY1" fmla="*/ 37774 h 869838"/>
              <a:gd name="connsiteX2" fmla="*/ 48159 w 386297"/>
              <a:gd name="connsiteY2" fmla="*/ 416197 h 869838"/>
              <a:gd name="connsiteX3" fmla="*/ 0 w 386297"/>
              <a:gd name="connsiteY3" fmla="*/ 796447 h 869838"/>
              <a:gd name="connsiteX4" fmla="*/ 386298 w 386297"/>
              <a:gd name="connsiteY4" fmla="*/ 802837 h 869838"/>
              <a:gd name="connsiteX5" fmla="*/ 284616 w 386297"/>
              <a:gd name="connsiteY5" fmla="*/ 268297 h 869838"/>
              <a:gd name="connsiteX6" fmla="*/ 264303 w 386297"/>
              <a:gd name="connsiteY6" fmla="*/ 21226 h 869838"/>
              <a:gd name="connsiteX7" fmla="*/ 173577 w 386297"/>
              <a:gd name="connsiteY7" fmla="*/ 114 h 8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297" h="869838">
                <a:moveTo>
                  <a:pt x="173577" y="0"/>
                </a:moveTo>
                <a:cubicBezTo>
                  <a:pt x="153949" y="14722"/>
                  <a:pt x="137059" y="20313"/>
                  <a:pt x="120511" y="37774"/>
                </a:cubicBezTo>
                <a:cubicBezTo>
                  <a:pt x="74635" y="60027"/>
                  <a:pt x="76118" y="219225"/>
                  <a:pt x="48159" y="416197"/>
                </a:cubicBezTo>
                <a:cubicBezTo>
                  <a:pt x="29671" y="547892"/>
                  <a:pt x="4451" y="701384"/>
                  <a:pt x="0" y="796447"/>
                </a:cubicBezTo>
                <a:cubicBezTo>
                  <a:pt x="17346" y="874962"/>
                  <a:pt x="280965" y="909312"/>
                  <a:pt x="386298" y="802837"/>
                </a:cubicBezTo>
                <a:cubicBezTo>
                  <a:pt x="318853" y="361419"/>
                  <a:pt x="284616" y="268297"/>
                  <a:pt x="284616" y="268297"/>
                </a:cubicBezTo>
                <a:cubicBezTo>
                  <a:pt x="328667" y="187956"/>
                  <a:pt x="304131" y="92894"/>
                  <a:pt x="264303" y="21226"/>
                </a:cubicBezTo>
                <a:cubicBezTo>
                  <a:pt x="199939" y="6163"/>
                  <a:pt x="167529" y="4222"/>
                  <a:pt x="173577" y="114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9E54ACAE-A310-37B5-71F1-57BAD1A974DA}"/>
              </a:ext>
            </a:extLst>
          </p:cNvPr>
          <p:cNvSpPr/>
          <p:nvPr/>
        </p:nvSpPr>
        <p:spPr>
          <a:xfrm>
            <a:off x="2688445" y="3691061"/>
            <a:ext cx="514" cy="4736"/>
          </a:xfrm>
          <a:custGeom>
            <a:avLst/>
            <a:gdLst>
              <a:gd name="connsiteX0" fmla="*/ 228 w 570"/>
              <a:gd name="connsiteY0" fmla="*/ 0 h 5249"/>
              <a:gd name="connsiteX1" fmla="*/ 228 w 570"/>
              <a:gd name="connsiteY1" fmla="*/ 114 h 5249"/>
              <a:gd name="connsiteX2" fmla="*/ 0 w 570"/>
              <a:gd name="connsiteY2" fmla="*/ 5250 h 5249"/>
              <a:gd name="connsiteX3" fmla="*/ 571 w 570"/>
              <a:gd name="connsiteY3" fmla="*/ 342 h 5249"/>
              <a:gd name="connsiteX4" fmla="*/ 342 w 570"/>
              <a:gd name="connsiteY4" fmla="*/ 0 h 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" h="5249">
                <a:moveTo>
                  <a:pt x="228" y="0"/>
                </a:moveTo>
                <a:cubicBezTo>
                  <a:pt x="228" y="0"/>
                  <a:pt x="228" y="114"/>
                  <a:pt x="228" y="114"/>
                </a:cubicBezTo>
                <a:cubicBezTo>
                  <a:pt x="228" y="1826"/>
                  <a:pt x="114" y="3538"/>
                  <a:pt x="0" y="5250"/>
                </a:cubicBezTo>
                <a:cubicBezTo>
                  <a:pt x="228" y="3652"/>
                  <a:pt x="342" y="1940"/>
                  <a:pt x="571" y="342"/>
                </a:cubicBezTo>
                <a:cubicBezTo>
                  <a:pt x="571" y="342"/>
                  <a:pt x="342" y="114"/>
                  <a:pt x="342" y="0"/>
                </a:cubicBezTo>
              </a:path>
            </a:pathLst>
          </a:custGeom>
          <a:solidFill>
            <a:srgbClr val="D1D1D9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8F4B65E-17B7-9D4F-59B6-C0E470F356D9}"/>
              </a:ext>
            </a:extLst>
          </p:cNvPr>
          <p:cNvSpPr/>
          <p:nvPr/>
        </p:nvSpPr>
        <p:spPr>
          <a:xfrm>
            <a:off x="2688754" y="3629281"/>
            <a:ext cx="6899" cy="62087"/>
          </a:xfrm>
          <a:custGeom>
            <a:avLst/>
            <a:gdLst>
              <a:gd name="connsiteX0" fmla="*/ 7532 w 7646"/>
              <a:gd name="connsiteY0" fmla="*/ 0 h 68814"/>
              <a:gd name="connsiteX1" fmla="*/ 0 w 7646"/>
              <a:gd name="connsiteY1" fmla="*/ 68472 h 68814"/>
              <a:gd name="connsiteX2" fmla="*/ 342 w 7646"/>
              <a:gd name="connsiteY2" fmla="*/ 68815 h 68814"/>
              <a:gd name="connsiteX3" fmla="*/ 7646 w 7646"/>
              <a:gd name="connsiteY3" fmla="*/ 0 h 6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68814">
                <a:moveTo>
                  <a:pt x="7532" y="0"/>
                </a:moveTo>
                <a:cubicBezTo>
                  <a:pt x="4451" y="19400"/>
                  <a:pt x="1826" y="41996"/>
                  <a:pt x="0" y="68472"/>
                </a:cubicBezTo>
                <a:cubicBezTo>
                  <a:pt x="0" y="68472"/>
                  <a:pt x="228" y="68701"/>
                  <a:pt x="342" y="68815"/>
                </a:cubicBezTo>
                <a:cubicBezTo>
                  <a:pt x="2853" y="44507"/>
                  <a:pt x="5250" y="21455"/>
                  <a:pt x="7646" y="0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C2C6367F-4B07-A0FD-558C-0AE6B9F96987}"/>
              </a:ext>
            </a:extLst>
          </p:cNvPr>
          <p:cNvSpPr/>
          <p:nvPr/>
        </p:nvSpPr>
        <p:spPr>
          <a:xfrm>
            <a:off x="2687844" y="3535482"/>
            <a:ext cx="228049" cy="339061"/>
          </a:xfrm>
          <a:custGeom>
            <a:avLst/>
            <a:gdLst>
              <a:gd name="connsiteX0" fmla="*/ 60580 w 252758"/>
              <a:gd name="connsiteY0" fmla="*/ 0 h 375798"/>
              <a:gd name="connsiteX1" fmla="*/ 8426 w 252758"/>
              <a:gd name="connsiteY1" fmla="*/ 103850 h 375798"/>
              <a:gd name="connsiteX2" fmla="*/ 1123 w 252758"/>
              <a:gd name="connsiteY2" fmla="*/ 172664 h 375798"/>
              <a:gd name="connsiteX3" fmla="*/ 552 w 252758"/>
              <a:gd name="connsiteY3" fmla="*/ 177571 h 375798"/>
              <a:gd name="connsiteX4" fmla="*/ 97098 w 252758"/>
              <a:gd name="connsiteY4" fmla="*/ 375799 h 375798"/>
              <a:gd name="connsiteX5" fmla="*/ 252758 w 252758"/>
              <a:gd name="connsiteY5" fmla="*/ 311321 h 375798"/>
              <a:gd name="connsiteX6" fmla="*/ 219663 w 252758"/>
              <a:gd name="connsiteY6" fmla="*/ 173577 h 375798"/>
              <a:gd name="connsiteX7" fmla="*/ 240776 w 252758"/>
              <a:gd name="connsiteY7" fmla="*/ 109442 h 375798"/>
              <a:gd name="connsiteX8" fmla="*/ 172988 w 252758"/>
              <a:gd name="connsiteY8" fmla="*/ 133293 h 375798"/>
              <a:gd name="connsiteX9" fmla="*/ 125971 w 252758"/>
              <a:gd name="connsiteY9" fmla="*/ 87188 h 375798"/>
              <a:gd name="connsiteX10" fmla="*/ 83746 w 252758"/>
              <a:gd name="connsiteY10" fmla="*/ 18145 h 375798"/>
              <a:gd name="connsiteX11" fmla="*/ 60580 w 252758"/>
              <a:gd name="connsiteY11" fmla="*/ 0 h 37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758" h="375798">
                <a:moveTo>
                  <a:pt x="60580" y="0"/>
                </a:moveTo>
                <a:cubicBezTo>
                  <a:pt x="43347" y="0"/>
                  <a:pt x="21322" y="23509"/>
                  <a:pt x="8426" y="103850"/>
                </a:cubicBezTo>
                <a:cubicBezTo>
                  <a:pt x="6030" y="125304"/>
                  <a:pt x="3633" y="148242"/>
                  <a:pt x="1123" y="172664"/>
                </a:cubicBezTo>
                <a:cubicBezTo>
                  <a:pt x="1009" y="174262"/>
                  <a:pt x="780" y="175974"/>
                  <a:pt x="552" y="177571"/>
                </a:cubicBezTo>
                <a:cubicBezTo>
                  <a:pt x="-4697" y="309723"/>
                  <a:pt x="27485" y="375799"/>
                  <a:pt x="97098" y="375799"/>
                </a:cubicBezTo>
                <a:cubicBezTo>
                  <a:pt x="136812" y="375799"/>
                  <a:pt x="188623" y="354344"/>
                  <a:pt x="252758" y="311321"/>
                </a:cubicBezTo>
                <a:cubicBezTo>
                  <a:pt x="230847" y="203819"/>
                  <a:pt x="219663" y="173577"/>
                  <a:pt x="219663" y="173577"/>
                </a:cubicBezTo>
                <a:cubicBezTo>
                  <a:pt x="230961" y="152807"/>
                  <a:pt x="237694" y="131353"/>
                  <a:pt x="240776" y="109442"/>
                </a:cubicBezTo>
                <a:cubicBezTo>
                  <a:pt x="213387" y="125418"/>
                  <a:pt x="190791" y="133293"/>
                  <a:pt x="172988" y="133293"/>
                </a:cubicBezTo>
                <a:cubicBezTo>
                  <a:pt x="148110" y="133293"/>
                  <a:pt x="132475" y="117886"/>
                  <a:pt x="125971" y="87188"/>
                </a:cubicBezTo>
                <a:cubicBezTo>
                  <a:pt x="125971" y="87188"/>
                  <a:pt x="112048" y="64136"/>
                  <a:pt x="83746" y="18145"/>
                </a:cubicBezTo>
                <a:cubicBezTo>
                  <a:pt x="79752" y="8445"/>
                  <a:pt x="70964" y="0"/>
                  <a:pt x="60580" y="0"/>
                </a:cubicBezTo>
              </a:path>
            </a:pathLst>
          </a:custGeom>
          <a:solidFill>
            <a:srgbClr val="994C00">
              <a:alpha val="20000"/>
            </a:srgb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842A87A-A599-1F2B-9EC7-B793B978F464}"/>
              </a:ext>
            </a:extLst>
          </p:cNvPr>
          <p:cNvSpPr/>
          <p:nvPr/>
        </p:nvSpPr>
        <p:spPr>
          <a:xfrm>
            <a:off x="2914247" y="3592204"/>
            <a:ext cx="105025" cy="128201"/>
          </a:xfrm>
          <a:custGeom>
            <a:avLst/>
            <a:gdLst>
              <a:gd name="connsiteX0" fmla="*/ 0 w 116405"/>
              <a:gd name="connsiteY0" fmla="*/ 91195 h 142092"/>
              <a:gd name="connsiteX1" fmla="*/ 15863 w 116405"/>
              <a:gd name="connsiteY1" fmla="*/ 142092 h 142092"/>
              <a:gd name="connsiteX2" fmla="*/ 109670 w 116405"/>
              <a:gd name="connsiteY2" fmla="*/ 88456 h 142092"/>
              <a:gd name="connsiteX3" fmla="*/ 108529 w 116405"/>
              <a:gd name="connsiteY3" fmla="*/ 6175 h 142092"/>
              <a:gd name="connsiteX4" fmla="*/ 70869 w 116405"/>
              <a:gd name="connsiteY4" fmla="*/ 45775 h 142092"/>
              <a:gd name="connsiteX5" fmla="*/ 74977 w 116405"/>
              <a:gd name="connsiteY5" fmla="*/ 127 h 142092"/>
              <a:gd name="connsiteX6" fmla="*/ 47816 w 116405"/>
              <a:gd name="connsiteY6" fmla="*/ 30711 h 142092"/>
              <a:gd name="connsiteX7" fmla="*/ 0 w 116405"/>
              <a:gd name="connsiteY7" fmla="*/ 91081 h 1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405" h="142092">
                <a:moveTo>
                  <a:pt x="0" y="91195"/>
                </a:moveTo>
                <a:cubicBezTo>
                  <a:pt x="10499" y="125203"/>
                  <a:pt x="15863" y="142092"/>
                  <a:pt x="15863" y="142092"/>
                </a:cubicBezTo>
                <a:cubicBezTo>
                  <a:pt x="68929" y="125088"/>
                  <a:pt x="100198" y="107400"/>
                  <a:pt x="109670" y="88456"/>
                </a:cubicBezTo>
                <a:cubicBezTo>
                  <a:pt x="111153" y="75332"/>
                  <a:pt x="124734" y="6631"/>
                  <a:pt x="108529" y="6175"/>
                </a:cubicBezTo>
                <a:cubicBezTo>
                  <a:pt x="102480" y="18272"/>
                  <a:pt x="90041" y="31396"/>
                  <a:pt x="70869" y="45775"/>
                </a:cubicBezTo>
                <a:cubicBezTo>
                  <a:pt x="78401" y="25347"/>
                  <a:pt x="79542" y="10283"/>
                  <a:pt x="74977" y="127"/>
                </a:cubicBezTo>
                <a:cubicBezTo>
                  <a:pt x="70526" y="-1357"/>
                  <a:pt x="65962" y="10283"/>
                  <a:pt x="47816" y="30711"/>
                </a:cubicBezTo>
                <a:cubicBezTo>
                  <a:pt x="34236" y="54106"/>
                  <a:pt x="18031" y="74419"/>
                  <a:pt x="0" y="91081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C79B79-6C23-3B5C-667F-3E9856201A47}"/>
              </a:ext>
            </a:extLst>
          </p:cNvPr>
          <p:cNvSpPr/>
          <p:nvPr/>
        </p:nvSpPr>
        <p:spPr>
          <a:xfrm>
            <a:off x="2780701" y="3371151"/>
            <a:ext cx="88553" cy="153519"/>
          </a:xfrm>
          <a:custGeom>
            <a:avLst/>
            <a:gdLst>
              <a:gd name="connsiteX0" fmla="*/ 0 w 98148"/>
              <a:gd name="connsiteY0" fmla="*/ 99627 h 170153"/>
              <a:gd name="connsiteX1" fmla="*/ 83194 w 98148"/>
              <a:gd name="connsiteY1" fmla="*/ 170154 h 170153"/>
              <a:gd name="connsiteX2" fmla="*/ 97459 w 98148"/>
              <a:gd name="connsiteY2" fmla="*/ 111724 h 170153"/>
              <a:gd name="connsiteX3" fmla="*/ 91867 w 98148"/>
              <a:gd name="connsiteY3" fmla="*/ 68701 h 170153"/>
              <a:gd name="connsiteX4" fmla="*/ 7190 w 98148"/>
              <a:gd name="connsiteY4" fmla="*/ 0 h 170153"/>
              <a:gd name="connsiteX5" fmla="*/ 0 w 98148"/>
              <a:gd name="connsiteY5" fmla="*/ 99627 h 1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148" h="170153">
                <a:moveTo>
                  <a:pt x="0" y="99627"/>
                </a:moveTo>
                <a:cubicBezTo>
                  <a:pt x="4451" y="120739"/>
                  <a:pt x="51240" y="158513"/>
                  <a:pt x="83194" y="170154"/>
                </a:cubicBezTo>
                <a:cubicBezTo>
                  <a:pt x="102024" y="152465"/>
                  <a:pt x="97915" y="133977"/>
                  <a:pt x="97459" y="111724"/>
                </a:cubicBezTo>
                <a:cubicBezTo>
                  <a:pt x="92894" y="95861"/>
                  <a:pt x="91068" y="81596"/>
                  <a:pt x="91867" y="68701"/>
                </a:cubicBezTo>
                <a:cubicBezTo>
                  <a:pt x="70755" y="36633"/>
                  <a:pt x="42567" y="14037"/>
                  <a:pt x="7190" y="0"/>
                </a:cubicBezTo>
                <a:cubicBezTo>
                  <a:pt x="18488" y="38801"/>
                  <a:pt x="16205" y="72124"/>
                  <a:pt x="0" y="99627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300B50E1-730A-A89F-AB7F-1A93FFCE496F}"/>
              </a:ext>
            </a:extLst>
          </p:cNvPr>
          <p:cNvSpPr/>
          <p:nvPr/>
        </p:nvSpPr>
        <p:spPr>
          <a:xfrm>
            <a:off x="2787188" y="3371151"/>
            <a:ext cx="78149" cy="91236"/>
          </a:xfrm>
          <a:custGeom>
            <a:avLst/>
            <a:gdLst>
              <a:gd name="connsiteX0" fmla="*/ 86617 w 86617"/>
              <a:gd name="connsiteY0" fmla="*/ 97002 h 101122"/>
              <a:gd name="connsiteX1" fmla="*/ 84792 w 86617"/>
              <a:gd name="connsiteY1" fmla="*/ 68701 h 101122"/>
              <a:gd name="connsiteX2" fmla="*/ 0 w 86617"/>
              <a:gd name="connsiteY2" fmla="*/ 0 h 101122"/>
              <a:gd name="connsiteX3" fmla="*/ 7190 w 86617"/>
              <a:gd name="connsiteY3" fmla="*/ 49072 h 101122"/>
              <a:gd name="connsiteX4" fmla="*/ 86617 w 86617"/>
              <a:gd name="connsiteY4" fmla="*/ 97002 h 10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7" h="101122">
                <a:moveTo>
                  <a:pt x="86617" y="97002"/>
                </a:moveTo>
                <a:cubicBezTo>
                  <a:pt x="84792" y="86846"/>
                  <a:pt x="83993" y="77374"/>
                  <a:pt x="84792" y="68701"/>
                </a:cubicBezTo>
                <a:cubicBezTo>
                  <a:pt x="63679" y="36633"/>
                  <a:pt x="35491" y="14037"/>
                  <a:pt x="0" y="0"/>
                </a:cubicBezTo>
                <a:cubicBezTo>
                  <a:pt x="5250" y="17346"/>
                  <a:pt x="7532" y="33551"/>
                  <a:pt x="7190" y="49072"/>
                </a:cubicBezTo>
                <a:cubicBezTo>
                  <a:pt x="16205" y="86846"/>
                  <a:pt x="57288" y="111267"/>
                  <a:pt x="86617" y="97002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8E3A922-8EDC-861A-AACD-F34832F42CA6}"/>
              </a:ext>
            </a:extLst>
          </p:cNvPr>
          <p:cNvSpPr/>
          <p:nvPr/>
        </p:nvSpPr>
        <p:spPr>
          <a:xfrm>
            <a:off x="2797088" y="3296605"/>
            <a:ext cx="117060" cy="136710"/>
          </a:xfrm>
          <a:custGeom>
            <a:avLst/>
            <a:gdLst>
              <a:gd name="connsiteX0" fmla="*/ 100067 w 129744"/>
              <a:gd name="connsiteY0" fmla="*/ 0 h 151523"/>
              <a:gd name="connsiteX1" fmla="*/ 53049 w 129744"/>
              <a:gd name="connsiteY1" fmla="*/ 0 h 151523"/>
              <a:gd name="connsiteX2" fmla="*/ 668 w 129744"/>
              <a:gd name="connsiteY2" fmla="*/ 66076 h 151523"/>
              <a:gd name="connsiteX3" fmla="*/ 8542 w 129744"/>
              <a:gd name="connsiteY3" fmla="*/ 101910 h 151523"/>
              <a:gd name="connsiteX4" fmla="*/ 67657 w 129744"/>
              <a:gd name="connsiteY4" fmla="*/ 151324 h 151523"/>
              <a:gd name="connsiteX5" fmla="*/ 86144 w 129744"/>
              <a:gd name="connsiteY5" fmla="*/ 150525 h 151523"/>
              <a:gd name="connsiteX6" fmla="*/ 128255 w 129744"/>
              <a:gd name="connsiteY6" fmla="*/ 101453 h 151523"/>
              <a:gd name="connsiteX7" fmla="*/ 129054 w 129744"/>
              <a:gd name="connsiteY7" fmla="*/ 69728 h 151523"/>
              <a:gd name="connsiteX8" fmla="*/ 129054 w 129744"/>
              <a:gd name="connsiteY8" fmla="*/ 65619 h 151523"/>
              <a:gd name="connsiteX9" fmla="*/ 129738 w 129744"/>
              <a:gd name="connsiteY9" fmla="*/ 29443 h 151523"/>
              <a:gd name="connsiteX10" fmla="*/ 99953 w 129744"/>
              <a:gd name="connsiteY10" fmla="*/ 0 h 15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744" h="151523">
                <a:moveTo>
                  <a:pt x="100067" y="0"/>
                </a:moveTo>
                <a:lnTo>
                  <a:pt x="53049" y="0"/>
                </a:lnTo>
                <a:cubicBezTo>
                  <a:pt x="29655" y="0"/>
                  <a:pt x="-5266" y="38116"/>
                  <a:pt x="668" y="66076"/>
                </a:cubicBezTo>
                <a:lnTo>
                  <a:pt x="8542" y="101910"/>
                </a:lnTo>
                <a:cubicBezTo>
                  <a:pt x="14134" y="128386"/>
                  <a:pt x="40610" y="150183"/>
                  <a:pt x="67657" y="151324"/>
                </a:cubicBezTo>
                <a:cubicBezTo>
                  <a:pt x="73249" y="151666"/>
                  <a:pt x="80438" y="151666"/>
                  <a:pt x="86144" y="150525"/>
                </a:cubicBezTo>
                <a:cubicBezTo>
                  <a:pt x="109083" y="146759"/>
                  <a:pt x="127570" y="124505"/>
                  <a:pt x="128255" y="101453"/>
                </a:cubicBezTo>
                <a:lnTo>
                  <a:pt x="129054" y="69728"/>
                </a:lnTo>
                <a:lnTo>
                  <a:pt x="129054" y="65619"/>
                </a:lnTo>
                <a:lnTo>
                  <a:pt x="129738" y="29443"/>
                </a:lnTo>
                <a:cubicBezTo>
                  <a:pt x="130081" y="13238"/>
                  <a:pt x="116957" y="0"/>
                  <a:pt x="99953" y="0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6611E89-919E-54AE-C92E-1A870711EA6E}"/>
              </a:ext>
            </a:extLst>
          </p:cNvPr>
          <p:cNvSpPr/>
          <p:nvPr/>
        </p:nvSpPr>
        <p:spPr>
          <a:xfrm>
            <a:off x="2897239" y="3341188"/>
            <a:ext cx="8790" cy="11647"/>
          </a:xfrm>
          <a:custGeom>
            <a:avLst/>
            <a:gdLst>
              <a:gd name="connsiteX0" fmla="*/ 5271 w 9742"/>
              <a:gd name="connsiteY0" fmla="*/ 0 h 12909"/>
              <a:gd name="connsiteX1" fmla="*/ 8580 w 9742"/>
              <a:gd name="connsiteY1" fmla="*/ 2168 h 12909"/>
              <a:gd name="connsiteX2" fmla="*/ 9721 w 9742"/>
              <a:gd name="connsiteY2" fmla="*/ 6847 h 12909"/>
              <a:gd name="connsiteX3" fmla="*/ 8010 w 9742"/>
              <a:gd name="connsiteY3" fmla="*/ 11298 h 12909"/>
              <a:gd name="connsiteX4" fmla="*/ 4472 w 9742"/>
              <a:gd name="connsiteY4" fmla="*/ 12896 h 12909"/>
              <a:gd name="connsiteX5" fmla="*/ 1162 w 9742"/>
              <a:gd name="connsiteY5" fmla="*/ 10841 h 12909"/>
              <a:gd name="connsiteX6" fmla="*/ 21 w 9742"/>
              <a:gd name="connsiteY6" fmla="*/ 6163 h 12909"/>
              <a:gd name="connsiteX7" fmla="*/ 1847 w 9742"/>
              <a:gd name="connsiteY7" fmla="*/ 1712 h 12909"/>
              <a:gd name="connsiteX8" fmla="*/ 5385 w 9742"/>
              <a:gd name="connsiteY8" fmla="*/ 114 h 1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42" h="12909">
                <a:moveTo>
                  <a:pt x="5271" y="0"/>
                </a:moveTo>
                <a:cubicBezTo>
                  <a:pt x="6640" y="0"/>
                  <a:pt x="7667" y="799"/>
                  <a:pt x="8580" y="2168"/>
                </a:cubicBezTo>
                <a:cubicBezTo>
                  <a:pt x="9493" y="3538"/>
                  <a:pt x="9836" y="5021"/>
                  <a:pt x="9721" y="6847"/>
                </a:cubicBezTo>
                <a:cubicBezTo>
                  <a:pt x="9721" y="8673"/>
                  <a:pt x="9037" y="10157"/>
                  <a:pt x="8010" y="11298"/>
                </a:cubicBezTo>
                <a:cubicBezTo>
                  <a:pt x="6983" y="12439"/>
                  <a:pt x="5727" y="13010"/>
                  <a:pt x="4472" y="12896"/>
                </a:cubicBezTo>
                <a:cubicBezTo>
                  <a:pt x="3102" y="12896"/>
                  <a:pt x="2075" y="12097"/>
                  <a:pt x="1162" y="10841"/>
                </a:cubicBezTo>
                <a:cubicBezTo>
                  <a:pt x="249" y="9472"/>
                  <a:pt x="-93" y="7988"/>
                  <a:pt x="21" y="6163"/>
                </a:cubicBezTo>
                <a:cubicBezTo>
                  <a:pt x="135" y="4337"/>
                  <a:pt x="706" y="2853"/>
                  <a:pt x="1847" y="1712"/>
                </a:cubicBezTo>
                <a:cubicBezTo>
                  <a:pt x="2874" y="571"/>
                  <a:pt x="4130" y="0"/>
                  <a:pt x="5385" y="1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FCA94B08-12E1-661D-1D20-6E15E8F32A4A}"/>
              </a:ext>
            </a:extLst>
          </p:cNvPr>
          <p:cNvSpPr/>
          <p:nvPr/>
        </p:nvSpPr>
        <p:spPr>
          <a:xfrm>
            <a:off x="2867674" y="3376093"/>
            <a:ext cx="16636" cy="5251"/>
          </a:xfrm>
          <a:custGeom>
            <a:avLst/>
            <a:gdLst>
              <a:gd name="connsiteX0" fmla="*/ 17382 w 18439"/>
              <a:gd name="connsiteY0" fmla="*/ 114 h 5820"/>
              <a:gd name="connsiteX1" fmla="*/ 13958 w 18439"/>
              <a:gd name="connsiteY1" fmla="*/ 571 h 5820"/>
              <a:gd name="connsiteX2" fmla="*/ 9279 w 18439"/>
              <a:gd name="connsiteY2" fmla="*/ 913 h 5820"/>
              <a:gd name="connsiteX3" fmla="*/ 4943 w 18439"/>
              <a:gd name="connsiteY3" fmla="*/ 571 h 5820"/>
              <a:gd name="connsiteX4" fmla="*/ 1291 w 18439"/>
              <a:gd name="connsiteY4" fmla="*/ 114 h 5820"/>
              <a:gd name="connsiteX5" fmla="*/ 36 w 18439"/>
              <a:gd name="connsiteY5" fmla="*/ 571 h 5820"/>
              <a:gd name="connsiteX6" fmla="*/ 4486 w 18439"/>
              <a:gd name="connsiteY6" fmla="*/ 4679 h 5820"/>
              <a:gd name="connsiteX7" fmla="*/ 9051 w 18439"/>
              <a:gd name="connsiteY7" fmla="*/ 5820 h 5820"/>
              <a:gd name="connsiteX8" fmla="*/ 13160 w 18439"/>
              <a:gd name="connsiteY8" fmla="*/ 5021 h 5820"/>
              <a:gd name="connsiteX9" fmla="*/ 18409 w 18439"/>
              <a:gd name="connsiteY9" fmla="*/ 456 h 5820"/>
              <a:gd name="connsiteX10" fmla="*/ 17382 w 18439"/>
              <a:gd name="connsiteY10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" h="5820">
                <a:moveTo>
                  <a:pt x="17382" y="114"/>
                </a:moveTo>
                <a:cubicBezTo>
                  <a:pt x="16469" y="114"/>
                  <a:pt x="15214" y="342"/>
                  <a:pt x="13958" y="571"/>
                </a:cubicBezTo>
                <a:cubicBezTo>
                  <a:pt x="12018" y="799"/>
                  <a:pt x="10649" y="913"/>
                  <a:pt x="9279" y="913"/>
                </a:cubicBezTo>
                <a:cubicBezTo>
                  <a:pt x="7910" y="913"/>
                  <a:pt x="6541" y="913"/>
                  <a:pt x="4943" y="571"/>
                </a:cubicBezTo>
                <a:cubicBezTo>
                  <a:pt x="3459" y="342"/>
                  <a:pt x="2204" y="114"/>
                  <a:pt x="1291" y="114"/>
                </a:cubicBezTo>
                <a:cubicBezTo>
                  <a:pt x="606" y="114"/>
                  <a:pt x="150" y="228"/>
                  <a:pt x="36" y="571"/>
                </a:cubicBezTo>
                <a:cubicBezTo>
                  <a:pt x="-307" y="2054"/>
                  <a:pt x="1862" y="3538"/>
                  <a:pt x="4486" y="4679"/>
                </a:cubicBezTo>
                <a:cubicBezTo>
                  <a:pt x="6541" y="5478"/>
                  <a:pt x="7796" y="5820"/>
                  <a:pt x="9051" y="5820"/>
                </a:cubicBezTo>
                <a:cubicBezTo>
                  <a:pt x="10192" y="5820"/>
                  <a:pt x="11334" y="5592"/>
                  <a:pt x="13160" y="5021"/>
                </a:cubicBezTo>
                <a:cubicBezTo>
                  <a:pt x="16127" y="3880"/>
                  <a:pt x="18751" y="2054"/>
                  <a:pt x="18409" y="456"/>
                </a:cubicBezTo>
                <a:cubicBezTo>
                  <a:pt x="18409" y="114"/>
                  <a:pt x="17953" y="0"/>
                  <a:pt x="17382" y="0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DC42BF18-96D1-1849-EC38-C8E9CBEF7EE9}"/>
              </a:ext>
            </a:extLst>
          </p:cNvPr>
          <p:cNvSpPr/>
          <p:nvPr/>
        </p:nvSpPr>
        <p:spPr>
          <a:xfrm>
            <a:off x="2891114" y="3327906"/>
            <a:ext cx="25699" cy="8855"/>
          </a:xfrm>
          <a:custGeom>
            <a:avLst/>
            <a:gdLst>
              <a:gd name="connsiteX0" fmla="*/ 27920 w 28484"/>
              <a:gd name="connsiteY0" fmla="*/ 9814 h 9814"/>
              <a:gd name="connsiteX1" fmla="*/ 24154 w 28484"/>
              <a:gd name="connsiteY1" fmla="*/ 8331 h 9814"/>
              <a:gd name="connsiteX2" fmla="*/ 16622 w 28484"/>
              <a:gd name="connsiteY2" fmla="*/ 6048 h 9814"/>
              <a:gd name="connsiteX3" fmla="*/ 3841 w 28484"/>
              <a:gd name="connsiteY3" fmla="*/ 6847 h 9814"/>
              <a:gd name="connsiteX4" fmla="*/ 75 w 28484"/>
              <a:gd name="connsiteY4" fmla="*/ 5706 h 9814"/>
              <a:gd name="connsiteX5" fmla="*/ 11373 w 28484"/>
              <a:gd name="connsiteY5" fmla="*/ 0 h 9814"/>
              <a:gd name="connsiteX6" fmla="*/ 24497 w 28484"/>
              <a:gd name="connsiteY6" fmla="*/ 4907 h 9814"/>
              <a:gd name="connsiteX7" fmla="*/ 27920 w 28484"/>
              <a:gd name="connsiteY7" fmla="*/ 9814 h 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4" h="9814">
                <a:moveTo>
                  <a:pt x="27920" y="9814"/>
                </a:moveTo>
                <a:cubicBezTo>
                  <a:pt x="27122" y="9814"/>
                  <a:pt x="25980" y="9016"/>
                  <a:pt x="24154" y="8331"/>
                </a:cubicBezTo>
                <a:cubicBezTo>
                  <a:pt x="21872" y="7190"/>
                  <a:pt x="18905" y="6048"/>
                  <a:pt x="16622" y="6048"/>
                </a:cubicBezTo>
                <a:cubicBezTo>
                  <a:pt x="11715" y="5250"/>
                  <a:pt x="8292" y="6847"/>
                  <a:pt x="3841" y="6847"/>
                </a:cubicBezTo>
                <a:cubicBezTo>
                  <a:pt x="1559" y="6847"/>
                  <a:pt x="417" y="6505"/>
                  <a:pt x="75" y="5706"/>
                </a:cubicBezTo>
                <a:cubicBezTo>
                  <a:pt x="-724" y="3766"/>
                  <a:pt x="4982" y="0"/>
                  <a:pt x="11373" y="0"/>
                </a:cubicBezTo>
                <a:cubicBezTo>
                  <a:pt x="16280" y="0"/>
                  <a:pt x="20731" y="1484"/>
                  <a:pt x="24497" y="4907"/>
                </a:cubicBezTo>
                <a:cubicBezTo>
                  <a:pt x="24839" y="4565"/>
                  <a:pt x="30203" y="9472"/>
                  <a:pt x="27920" y="98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0086D7A-7FF9-F1F7-CB70-931589381EEB}"/>
              </a:ext>
            </a:extLst>
          </p:cNvPr>
          <p:cNvSpPr/>
          <p:nvPr/>
        </p:nvSpPr>
        <p:spPr>
          <a:xfrm>
            <a:off x="2841328" y="3340660"/>
            <a:ext cx="8892" cy="11661"/>
          </a:xfrm>
          <a:custGeom>
            <a:avLst/>
            <a:gdLst>
              <a:gd name="connsiteX0" fmla="*/ 5385 w 9856"/>
              <a:gd name="connsiteY0" fmla="*/ 14 h 12924"/>
              <a:gd name="connsiteX1" fmla="*/ 8694 w 9856"/>
              <a:gd name="connsiteY1" fmla="*/ 2183 h 12924"/>
              <a:gd name="connsiteX2" fmla="*/ 9836 w 9856"/>
              <a:gd name="connsiteY2" fmla="*/ 6862 h 12924"/>
              <a:gd name="connsiteX3" fmla="*/ 8010 w 9856"/>
              <a:gd name="connsiteY3" fmla="*/ 11312 h 12924"/>
              <a:gd name="connsiteX4" fmla="*/ 4472 w 9856"/>
              <a:gd name="connsiteY4" fmla="*/ 12910 h 12924"/>
              <a:gd name="connsiteX5" fmla="*/ 1162 w 9856"/>
              <a:gd name="connsiteY5" fmla="*/ 10742 h 12924"/>
              <a:gd name="connsiteX6" fmla="*/ 21 w 9856"/>
              <a:gd name="connsiteY6" fmla="*/ 6063 h 12924"/>
              <a:gd name="connsiteX7" fmla="*/ 1733 w 9856"/>
              <a:gd name="connsiteY7" fmla="*/ 1612 h 12924"/>
              <a:gd name="connsiteX8" fmla="*/ 5271 w 9856"/>
              <a:gd name="connsiteY8" fmla="*/ 14 h 1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56" h="12924">
                <a:moveTo>
                  <a:pt x="5385" y="14"/>
                </a:moveTo>
                <a:cubicBezTo>
                  <a:pt x="6754" y="128"/>
                  <a:pt x="7781" y="813"/>
                  <a:pt x="8694" y="2183"/>
                </a:cubicBezTo>
                <a:cubicBezTo>
                  <a:pt x="9607" y="3552"/>
                  <a:pt x="9950" y="5036"/>
                  <a:pt x="9836" y="6862"/>
                </a:cubicBezTo>
                <a:cubicBezTo>
                  <a:pt x="9721" y="8573"/>
                  <a:pt x="9151" y="10057"/>
                  <a:pt x="8010" y="11312"/>
                </a:cubicBezTo>
                <a:cubicBezTo>
                  <a:pt x="6983" y="12453"/>
                  <a:pt x="5727" y="13024"/>
                  <a:pt x="4472" y="12910"/>
                </a:cubicBezTo>
                <a:cubicBezTo>
                  <a:pt x="3102" y="12910"/>
                  <a:pt x="2075" y="12111"/>
                  <a:pt x="1162" y="10742"/>
                </a:cubicBezTo>
                <a:cubicBezTo>
                  <a:pt x="249" y="9372"/>
                  <a:pt x="-93" y="7889"/>
                  <a:pt x="21" y="6063"/>
                </a:cubicBezTo>
                <a:cubicBezTo>
                  <a:pt x="135" y="4351"/>
                  <a:pt x="706" y="2867"/>
                  <a:pt x="1733" y="1612"/>
                </a:cubicBezTo>
                <a:cubicBezTo>
                  <a:pt x="2760" y="471"/>
                  <a:pt x="4015" y="-100"/>
                  <a:pt x="5271" y="14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47D37D2D-7FED-DFC1-C592-CE9761A77DB0}"/>
              </a:ext>
            </a:extLst>
          </p:cNvPr>
          <p:cNvSpPr/>
          <p:nvPr/>
        </p:nvSpPr>
        <p:spPr>
          <a:xfrm>
            <a:off x="2829734" y="3326670"/>
            <a:ext cx="27183" cy="9163"/>
          </a:xfrm>
          <a:custGeom>
            <a:avLst/>
            <a:gdLst>
              <a:gd name="connsiteX0" fmla="*/ 660 w 30128"/>
              <a:gd name="connsiteY0" fmla="*/ 10157 h 10156"/>
              <a:gd name="connsiteX1" fmla="*/ 4769 w 30128"/>
              <a:gd name="connsiteY1" fmla="*/ 8217 h 10156"/>
              <a:gd name="connsiteX2" fmla="*/ 12643 w 30128"/>
              <a:gd name="connsiteY2" fmla="*/ 5934 h 10156"/>
              <a:gd name="connsiteX3" fmla="*/ 26223 w 30128"/>
              <a:gd name="connsiteY3" fmla="*/ 6733 h 10156"/>
              <a:gd name="connsiteX4" fmla="*/ 29989 w 30128"/>
              <a:gd name="connsiteY4" fmla="*/ 5592 h 10156"/>
              <a:gd name="connsiteX5" fmla="*/ 18349 w 30128"/>
              <a:gd name="connsiteY5" fmla="*/ 0 h 10156"/>
              <a:gd name="connsiteX6" fmla="*/ 4084 w 30128"/>
              <a:gd name="connsiteY6" fmla="*/ 4907 h 10156"/>
              <a:gd name="connsiteX7" fmla="*/ 660 w 30128"/>
              <a:gd name="connsiteY7" fmla="*/ 10157 h 1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8" h="10156">
                <a:moveTo>
                  <a:pt x="660" y="10157"/>
                </a:moveTo>
                <a:cubicBezTo>
                  <a:pt x="1459" y="10157"/>
                  <a:pt x="2943" y="9358"/>
                  <a:pt x="4769" y="8217"/>
                </a:cubicBezTo>
                <a:cubicBezTo>
                  <a:pt x="7393" y="7075"/>
                  <a:pt x="10475" y="5934"/>
                  <a:pt x="12643" y="5934"/>
                </a:cubicBezTo>
                <a:cubicBezTo>
                  <a:pt x="17892" y="5135"/>
                  <a:pt x="21316" y="6733"/>
                  <a:pt x="26223" y="6733"/>
                </a:cubicBezTo>
                <a:cubicBezTo>
                  <a:pt x="28506" y="6733"/>
                  <a:pt x="29647" y="6391"/>
                  <a:pt x="29989" y="5592"/>
                </a:cubicBezTo>
                <a:cubicBezTo>
                  <a:pt x="31130" y="3766"/>
                  <a:pt x="25082" y="0"/>
                  <a:pt x="18349" y="0"/>
                </a:cubicBezTo>
                <a:cubicBezTo>
                  <a:pt x="13099" y="0"/>
                  <a:pt x="8192" y="1484"/>
                  <a:pt x="4084" y="4907"/>
                </a:cubicBezTo>
                <a:cubicBezTo>
                  <a:pt x="4084" y="5250"/>
                  <a:pt x="-1965" y="9814"/>
                  <a:pt x="660" y="10157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5838CF-1EB4-2256-E94D-A4F3B20A8096}"/>
              </a:ext>
            </a:extLst>
          </p:cNvPr>
          <p:cNvSpPr/>
          <p:nvPr/>
        </p:nvSpPr>
        <p:spPr>
          <a:xfrm>
            <a:off x="2852466" y="3396377"/>
            <a:ext cx="29550" cy="10193"/>
          </a:xfrm>
          <a:custGeom>
            <a:avLst/>
            <a:gdLst>
              <a:gd name="connsiteX0" fmla="*/ 32753 w 32752"/>
              <a:gd name="connsiteY0" fmla="*/ 2282 h 11297"/>
              <a:gd name="connsiteX1" fmla="*/ 16205 w 32752"/>
              <a:gd name="connsiteY1" fmla="*/ 11298 h 11297"/>
              <a:gd name="connsiteX2" fmla="*/ 0 w 32752"/>
              <a:gd name="connsiteY2" fmla="*/ 2282 h 11297"/>
              <a:gd name="connsiteX3" fmla="*/ 2282 w 32752"/>
              <a:gd name="connsiteY3" fmla="*/ 0 h 11297"/>
              <a:gd name="connsiteX4" fmla="*/ 30470 w 32752"/>
              <a:gd name="connsiteY4" fmla="*/ 0 h 11297"/>
              <a:gd name="connsiteX5" fmla="*/ 32753 w 32752"/>
              <a:gd name="connsiteY5" fmla="*/ 2282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52" h="11297">
                <a:moveTo>
                  <a:pt x="32753" y="2282"/>
                </a:moveTo>
                <a:cubicBezTo>
                  <a:pt x="32410" y="7190"/>
                  <a:pt x="25221" y="11298"/>
                  <a:pt x="16205" y="11298"/>
                </a:cubicBezTo>
                <a:cubicBezTo>
                  <a:pt x="7190" y="11298"/>
                  <a:pt x="0" y="7190"/>
                  <a:pt x="0" y="2282"/>
                </a:cubicBezTo>
                <a:cubicBezTo>
                  <a:pt x="0" y="1141"/>
                  <a:pt x="1141" y="0"/>
                  <a:pt x="2282" y="0"/>
                </a:cubicBezTo>
                <a:lnTo>
                  <a:pt x="30470" y="0"/>
                </a:lnTo>
                <a:cubicBezTo>
                  <a:pt x="31611" y="0"/>
                  <a:pt x="32753" y="1141"/>
                  <a:pt x="32753" y="2282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1054881-C663-F4F0-5E64-01B40DCEB6B7}"/>
              </a:ext>
            </a:extLst>
          </p:cNvPr>
          <p:cNvSpPr/>
          <p:nvPr/>
        </p:nvSpPr>
        <p:spPr>
          <a:xfrm>
            <a:off x="2770943" y="3333747"/>
            <a:ext cx="37352" cy="52745"/>
          </a:xfrm>
          <a:custGeom>
            <a:avLst/>
            <a:gdLst>
              <a:gd name="connsiteX0" fmla="*/ 37975 w 41399"/>
              <a:gd name="connsiteY0" fmla="*/ 25594 h 58460"/>
              <a:gd name="connsiteX1" fmla="*/ 41399 w 41399"/>
              <a:gd name="connsiteY1" fmla="*/ 58460 h 58460"/>
              <a:gd name="connsiteX2" fmla="*/ 2598 w 41399"/>
              <a:gd name="connsiteY2" fmla="*/ 29360 h 58460"/>
              <a:gd name="connsiteX3" fmla="*/ 37975 w 41399"/>
              <a:gd name="connsiteY3" fmla="*/ 25594 h 5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9" h="58460">
                <a:moveTo>
                  <a:pt x="37975" y="25594"/>
                </a:moveTo>
                <a:cubicBezTo>
                  <a:pt x="40258" y="47505"/>
                  <a:pt x="41399" y="58460"/>
                  <a:pt x="41399" y="58460"/>
                </a:cubicBezTo>
                <a:cubicBezTo>
                  <a:pt x="19602" y="53895"/>
                  <a:pt x="7163" y="41913"/>
                  <a:pt x="2598" y="29360"/>
                </a:cubicBezTo>
                <a:cubicBezTo>
                  <a:pt x="-10183" y="-4991"/>
                  <a:pt x="27819" y="-12865"/>
                  <a:pt x="37975" y="25594"/>
                </a:cubicBezTo>
              </a:path>
            </a:pathLst>
          </a:custGeom>
          <a:solidFill>
            <a:srgbClr val="AD703D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56A9E528-9244-8CBE-CC19-84E5509F0286}"/>
              </a:ext>
            </a:extLst>
          </p:cNvPr>
          <p:cNvSpPr/>
          <p:nvPr/>
        </p:nvSpPr>
        <p:spPr>
          <a:xfrm>
            <a:off x="2780272" y="3347358"/>
            <a:ext cx="22462" cy="31721"/>
          </a:xfrm>
          <a:custGeom>
            <a:avLst/>
            <a:gdLst>
              <a:gd name="connsiteX0" fmla="*/ 23071 w 24896"/>
              <a:gd name="connsiteY0" fmla="*/ 15529 h 35158"/>
              <a:gd name="connsiteX1" fmla="*/ 24897 w 24896"/>
              <a:gd name="connsiteY1" fmla="*/ 35158 h 35158"/>
              <a:gd name="connsiteX2" fmla="*/ 1502 w 24896"/>
              <a:gd name="connsiteY2" fmla="*/ 17812 h 35158"/>
              <a:gd name="connsiteX3" fmla="*/ 22957 w 24896"/>
              <a:gd name="connsiteY3" fmla="*/ 15529 h 3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96" h="35158">
                <a:moveTo>
                  <a:pt x="23071" y="15529"/>
                </a:moveTo>
                <a:cubicBezTo>
                  <a:pt x="24554" y="28767"/>
                  <a:pt x="24897" y="35158"/>
                  <a:pt x="24897" y="35158"/>
                </a:cubicBezTo>
                <a:cubicBezTo>
                  <a:pt x="11773" y="32533"/>
                  <a:pt x="4241" y="25344"/>
                  <a:pt x="1502" y="17812"/>
                </a:cubicBezTo>
                <a:cubicBezTo>
                  <a:pt x="-6030" y="-2958"/>
                  <a:pt x="16908" y="-7865"/>
                  <a:pt x="22957" y="15529"/>
                </a:cubicBezTo>
              </a:path>
            </a:pathLst>
          </a:custGeom>
          <a:solidFill>
            <a:srgbClr val="94572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6ABB812D-DF42-CAA3-A862-B52E303DC594}"/>
              </a:ext>
            </a:extLst>
          </p:cNvPr>
          <p:cNvSpPr/>
          <p:nvPr/>
        </p:nvSpPr>
        <p:spPr>
          <a:xfrm>
            <a:off x="2697225" y="3490880"/>
            <a:ext cx="235350" cy="332477"/>
          </a:xfrm>
          <a:custGeom>
            <a:avLst/>
            <a:gdLst>
              <a:gd name="connsiteX0" fmla="*/ 260850 w 260850"/>
              <a:gd name="connsiteY0" fmla="*/ 261585 h 368501"/>
              <a:gd name="connsiteX1" fmla="*/ 57487 w 260850"/>
              <a:gd name="connsiteY1" fmla="*/ 366804 h 368501"/>
              <a:gd name="connsiteX2" fmla="*/ 655 w 260850"/>
              <a:gd name="connsiteY2" fmla="*/ 127950 h 368501"/>
              <a:gd name="connsiteX3" fmla="*/ 67758 w 260850"/>
              <a:gd name="connsiteY3" fmla="*/ 21 h 368501"/>
              <a:gd name="connsiteX4" fmla="*/ 108043 w 260850"/>
              <a:gd name="connsiteY4" fmla="*/ 50576 h 368501"/>
              <a:gd name="connsiteX5" fmla="*/ 117857 w 260850"/>
              <a:gd name="connsiteY5" fmla="*/ 223355 h 368501"/>
              <a:gd name="connsiteX6" fmla="*/ 239053 w 260850"/>
              <a:gd name="connsiteY6" fmla="*/ 182956 h 368501"/>
              <a:gd name="connsiteX7" fmla="*/ 260850 w 260850"/>
              <a:gd name="connsiteY7" fmla="*/ 261471 h 36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850" h="368501">
                <a:moveTo>
                  <a:pt x="260850" y="261585"/>
                </a:moveTo>
                <a:cubicBezTo>
                  <a:pt x="243161" y="296620"/>
                  <a:pt x="101994" y="381526"/>
                  <a:pt x="57487" y="366804"/>
                </a:cubicBezTo>
                <a:cubicBezTo>
                  <a:pt x="12296" y="351740"/>
                  <a:pt x="-3567" y="216622"/>
                  <a:pt x="655" y="127950"/>
                </a:cubicBezTo>
                <a:cubicBezTo>
                  <a:pt x="4421" y="44528"/>
                  <a:pt x="38658" y="-1120"/>
                  <a:pt x="67758" y="21"/>
                </a:cubicBezTo>
                <a:cubicBezTo>
                  <a:pt x="80882" y="363"/>
                  <a:pt x="100511" y="13259"/>
                  <a:pt x="108043" y="50576"/>
                </a:cubicBezTo>
                <a:cubicBezTo>
                  <a:pt x="114776" y="84128"/>
                  <a:pt x="118199" y="190146"/>
                  <a:pt x="117857" y="223355"/>
                </a:cubicBezTo>
                <a:cubicBezTo>
                  <a:pt x="183705" y="190488"/>
                  <a:pt x="223989" y="176908"/>
                  <a:pt x="239053" y="182956"/>
                </a:cubicBezTo>
                <a:cubicBezTo>
                  <a:pt x="252976" y="195053"/>
                  <a:pt x="260165" y="221415"/>
                  <a:pt x="260850" y="261471"/>
                </a:cubicBezTo>
              </a:path>
            </a:pathLst>
          </a:custGeom>
          <a:solidFill>
            <a:schemeClr val="accent6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E326623-77D8-8753-6707-E54DEC227E05}"/>
              </a:ext>
            </a:extLst>
          </p:cNvPr>
          <p:cNvSpPr/>
          <p:nvPr/>
        </p:nvSpPr>
        <p:spPr>
          <a:xfrm>
            <a:off x="2798293" y="3290259"/>
            <a:ext cx="46967" cy="81612"/>
          </a:xfrm>
          <a:custGeom>
            <a:avLst/>
            <a:gdLst>
              <a:gd name="connsiteX0" fmla="*/ 131 w 52056"/>
              <a:gd name="connsiteY0" fmla="*/ 57589 h 90455"/>
              <a:gd name="connsiteX1" fmla="*/ 52056 w 52056"/>
              <a:gd name="connsiteY1" fmla="*/ 7033 h 90455"/>
              <a:gd name="connsiteX2" fmla="*/ 9489 w 52056"/>
              <a:gd name="connsiteY2" fmla="*/ 90455 h 90455"/>
              <a:gd name="connsiteX3" fmla="*/ 131 w 52056"/>
              <a:gd name="connsiteY3" fmla="*/ 57589 h 9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56" h="90455">
                <a:moveTo>
                  <a:pt x="131" y="57589"/>
                </a:moveTo>
                <a:cubicBezTo>
                  <a:pt x="-1695" y="5892"/>
                  <a:pt x="15537" y="-11112"/>
                  <a:pt x="52056" y="7033"/>
                </a:cubicBezTo>
                <a:cubicBezTo>
                  <a:pt x="30944" y="17646"/>
                  <a:pt x="17021" y="45492"/>
                  <a:pt x="9489" y="90455"/>
                </a:cubicBezTo>
                <a:cubicBezTo>
                  <a:pt x="7663" y="72767"/>
                  <a:pt x="4582" y="61811"/>
                  <a:pt x="131" y="57589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03E2AAA-467A-FDD0-D9FC-53128D5D55FE}"/>
              </a:ext>
            </a:extLst>
          </p:cNvPr>
          <p:cNvSpPr/>
          <p:nvPr/>
        </p:nvSpPr>
        <p:spPr>
          <a:xfrm>
            <a:off x="343473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CFD5B79A-DBCC-34AF-B56E-CFA7F3AF7C0D}"/>
              </a:ext>
            </a:extLst>
          </p:cNvPr>
          <p:cNvSpPr/>
          <p:nvPr/>
        </p:nvSpPr>
        <p:spPr>
          <a:xfrm>
            <a:off x="3434730" y="4398423"/>
            <a:ext cx="15650" cy="91226"/>
          </a:xfrm>
          <a:custGeom>
            <a:avLst/>
            <a:gdLst>
              <a:gd name="connsiteX0" fmla="*/ 0 w 17346"/>
              <a:gd name="connsiteY0" fmla="*/ 0 h 101110"/>
              <a:gd name="connsiteX1" fmla="*/ 17346 w 17346"/>
              <a:gd name="connsiteY1" fmla="*/ 0 h 101110"/>
              <a:gd name="connsiteX2" fmla="*/ 17346 w 17346"/>
              <a:gd name="connsiteY2" fmla="*/ 101111 h 101110"/>
              <a:gd name="connsiteX3" fmla="*/ 0 w 17346"/>
              <a:gd name="connsiteY3" fmla="*/ 101111 h 1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46" h="101110">
                <a:moveTo>
                  <a:pt x="0" y="0"/>
                </a:moveTo>
                <a:lnTo>
                  <a:pt x="17346" y="0"/>
                </a:lnTo>
                <a:lnTo>
                  <a:pt x="17346" y="101111"/>
                </a:lnTo>
                <a:lnTo>
                  <a:pt x="0" y="101111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A4CC84C-FD05-E417-D87A-C84D2F7808C5}"/>
              </a:ext>
            </a:extLst>
          </p:cNvPr>
          <p:cNvSpPr/>
          <p:nvPr/>
        </p:nvSpPr>
        <p:spPr>
          <a:xfrm>
            <a:off x="3000221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4FB2385-8BF9-FB2A-E554-928F4F90B41C}"/>
              </a:ext>
            </a:extLst>
          </p:cNvPr>
          <p:cNvSpPr/>
          <p:nvPr/>
        </p:nvSpPr>
        <p:spPr>
          <a:xfrm>
            <a:off x="3069515" y="4462777"/>
            <a:ext cx="309" cy="26873"/>
          </a:xfrm>
          <a:custGeom>
            <a:avLst/>
            <a:gdLst>
              <a:gd name="connsiteX0" fmla="*/ 342 w 342"/>
              <a:gd name="connsiteY0" fmla="*/ 0 h 29785"/>
              <a:gd name="connsiteX1" fmla="*/ 0 w 342"/>
              <a:gd name="connsiteY1" fmla="*/ 0 h 29785"/>
              <a:gd name="connsiteX2" fmla="*/ 0 w 342"/>
              <a:gd name="connsiteY2" fmla="*/ 29785 h 29785"/>
              <a:gd name="connsiteX3" fmla="*/ 342 w 342"/>
              <a:gd name="connsiteY3" fmla="*/ 29785 h 29785"/>
              <a:gd name="connsiteX4" fmla="*/ 342 w 342"/>
              <a:gd name="connsiteY4" fmla="*/ 0 h 2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" h="29785">
                <a:moveTo>
                  <a:pt x="342" y="0"/>
                </a:moveTo>
                <a:cubicBezTo>
                  <a:pt x="342" y="0"/>
                  <a:pt x="114" y="0"/>
                  <a:pt x="0" y="0"/>
                </a:cubicBezTo>
                <a:lnTo>
                  <a:pt x="0" y="29785"/>
                </a:lnTo>
                <a:lnTo>
                  <a:pt x="342" y="29785"/>
                </a:lnTo>
                <a:lnTo>
                  <a:pt x="342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C861D82-0008-F30B-C856-D77EEFE8E454}"/>
              </a:ext>
            </a:extLst>
          </p:cNvPr>
          <p:cNvSpPr/>
          <p:nvPr/>
        </p:nvSpPr>
        <p:spPr>
          <a:xfrm>
            <a:off x="3000221" y="4361666"/>
            <a:ext cx="69295" cy="127984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112180 h 141851"/>
              <a:gd name="connsiteX5" fmla="*/ 50441 w 76803"/>
              <a:gd name="connsiteY5" fmla="*/ 117316 h 141851"/>
              <a:gd name="connsiteX6" fmla="*/ 48729 w 76803"/>
              <a:gd name="connsiteY6" fmla="*/ 40399 h 141851"/>
              <a:gd name="connsiteX7" fmla="*/ 342 w 76803"/>
              <a:gd name="connsiteY7" fmla="*/ 40399 h 141851"/>
              <a:gd name="connsiteX8" fmla="*/ 0 w 76803"/>
              <a:gd name="connsiteY8" fmla="*/ 26818 h 141851"/>
              <a:gd name="connsiteX9" fmla="*/ 0 w 76803"/>
              <a:gd name="connsiteY9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112180"/>
                </a:lnTo>
                <a:cubicBezTo>
                  <a:pt x="69271" y="113664"/>
                  <a:pt x="60484" y="115376"/>
                  <a:pt x="50441" y="117316"/>
                </a:cubicBezTo>
                <a:cubicBezTo>
                  <a:pt x="50784" y="91981"/>
                  <a:pt x="50099" y="66190"/>
                  <a:pt x="48729" y="40399"/>
                </a:cubicBez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EB8A94E-7888-B90A-E72B-67FA51ADC2CC}"/>
              </a:ext>
            </a:extLst>
          </p:cNvPr>
          <p:cNvSpPr/>
          <p:nvPr/>
        </p:nvSpPr>
        <p:spPr>
          <a:xfrm>
            <a:off x="3000221" y="3345307"/>
            <a:ext cx="503804" cy="1052808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E2FDF1F-CB30-EC19-A0A7-1264416F9881}"/>
              </a:ext>
            </a:extLst>
          </p:cNvPr>
          <p:cNvSpPr/>
          <p:nvPr/>
        </p:nvSpPr>
        <p:spPr>
          <a:xfrm>
            <a:off x="3000221" y="3345307"/>
            <a:ext cx="494639" cy="1052808"/>
          </a:xfrm>
          <a:custGeom>
            <a:avLst/>
            <a:gdLst>
              <a:gd name="connsiteX0" fmla="*/ 548235 w 548234"/>
              <a:gd name="connsiteY0" fmla="*/ 0 h 1166881"/>
              <a:gd name="connsiteX1" fmla="*/ 509206 w 548234"/>
              <a:gd name="connsiteY1" fmla="*/ 0 h 1166881"/>
              <a:gd name="connsiteX2" fmla="*/ 509890 w 548234"/>
              <a:gd name="connsiteY2" fmla="*/ 2168 h 1166881"/>
              <a:gd name="connsiteX3" fmla="*/ 548235 w 548234"/>
              <a:gd name="connsiteY3" fmla="*/ 0 h 1166881"/>
              <a:gd name="connsiteX4" fmla="*/ 388124 w 548234"/>
              <a:gd name="connsiteY4" fmla="*/ 0 h 1166881"/>
              <a:gd name="connsiteX5" fmla="*/ 350920 w 548234"/>
              <a:gd name="connsiteY5" fmla="*/ 0 h 1166881"/>
              <a:gd name="connsiteX6" fmla="*/ 0 w 548234"/>
              <a:gd name="connsiteY6" fmla="*/ 369750 h 1166881"/>
              <a:gd name="connsiteX7" fmla="*/ 0 w 548234"/>
              <a:gd name="connsiteY7" fmla="*/ 1153301 h 1166881"/>
              <a:gd name="connsiteX8" fmla="*/ 342 w 548234"/>
              <a:gd name="connsiteY8" fmla="*/ 1166882 h 1166881"/>
              <a:gd name="connsiteX9" fmla="*/ 342 w 548234"/>
              <a:gd name="connsiteY9" fmla="*/ 1166882 h 1166881"/>
              <a:gd name="connsiteX10" fmla="*/ 0 w 548234"/>
              <a:gd name="connsiteY10" fmla="*/ 1153301 h 1166881"/>
              <a:gd name="connsiteX11" fmla="*/ 0 w 548234"/>
              <a:gd name="connsiteY11" fmla="*/ 790398 h 1166881"/>
              <a:gd name="connsiteX12" fmla="*/ 11298 w 548234"/>
              <a:gd name="connsiteY12" fmla="*/ 779443 h 1166881"/>
              <a:gd name="connsiteX13" fmla="*/ 34464 w 548234"/>
              <a:gd name="connsiteY13" fmla="*/ 580303 h 1166881"/>
              <a:gd name="connsiteX14" fmla="*/ 20998 w 548234"/>
              <a:gd name="connsiteY14" fmla="*/ 558506 h 1166881"/>
              <a:gd name="connsiteX15" fmla="*/ 158856 w 548234"/>
              <a:gd name="connsiteY15" fmla="*/ 186130 h 1166881"/>
              <a:gd name="connsiteX16" fmla="*/ 223676 w 548234"/>
              <a:gd name="connsiteY16" fmla="*/ 93693 h 1166881"/>
              <a:gd name="connsiteX17" fmla="*/ 314630 w 548234"/>
              <a:gd name="connsiteY17" fmla="*/ 28074 h 1166881"/>
              <a:gd name="connsiteX18" fmla="*/ 317711 w 548234"/>
              <a:gd name="connsiteY18" fmla="*/ 28872 h 1166881"/>
              <a:gd name="connsiteX19" fmla="*/ 344187 w 548234"/>
              <a:gd name="connsiteY19" fmla="*/ 69613 h 1166881"/>
              <a:gd name="connsiteX20" fmla="*/ 400791 w 548234"/>
              <a:gd name="connsiteY20" fmla="*/ 34693 h 1166881"/>
              <a:gd name="connsiteX21" fmla="*/ 388010 w 548234"/>
              <a:gd name="connsiteY21" fmla="*/ 228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48234" h="1166881">
                <a:moveTo>
                  <a:pt x="548235" y="0"/>
                </a:moveTo>
                <a:lnTo>
                  <a:pt x="509206" y="0"/>
                </a:lnTo>
                <a:cubicBezTo>
                  <a:pt x="509320" y="799"/>
                  <a:pt x="509548" y="1484"/>
                  <a:pt x="509890" y="2168"/>
                </a:cubicBezTo>
                <a:cubicBezTo>
                  <a:pt x="522558" y="685"/>
                  <a:pt x="535339" y="0"/>
                  <a:pt x="548235" y="0"/>
                </a:cubicBezTo>
                <a:moveTo>
                  <a:pt x="388124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1298" y="779443"/>
                </a:lnTo>
                <a:cubicBezTo>
                  <a:pt x="17575" y="703553"/>
                  <a:pt x="25335" y="637135"/>
                  <a:pt x="34464" y="580303"/>
                </a:cubicBezTo>
                <a:cubicBezTo>
                  <a:pt x="26476" y="572542"/>
                  <a:pt x="21683" y="565010"/>
                  <a:pt x="20998" y="558506"/>
                </a:cubicBezTo>
                <a:cubicBezTo>
                  <a:pt x="42453" y="466068"/>
                  <a:pt x="90726" y="306071"/>
                  <a:pt x="158856" y="186130"/>
                </a:cubicBezTo>
                <a:cubicBezTo>
                  <a:pt x="178827" y="151095"/>
                  <a:pt x="200281" y="119370"/>
                  <a:pt x="223676" y="93693"/>
                </a:cubicBezTo>
                <a:cubicBezTo>
                  <a:pt x="232463" y="83764"/>
                  <a:pt x="295686" y="28074"/>
                  <a:pt x="314630" y="28074"/>
                </a:cubicBezTo>
                <a:cubicBezTo>
                  <a:pt x="315885" y="28074"/>
                  <a:pt x="316913" y="28302"/>
                  <a:pt x="317711" y="28872"/>
                </a:cubicBezTo>
                <a:cubicBezTo>
                  <a:pt x="317141" y="39486"/>
                  <a:pt x="327868" y="53066"/>
                  <a:pt x="344187" y="69613"/>
                </a:cubicBezTo>
                <a:cubicBezTo>
                  <a:pt x="361876" y="56261"/>
                  <a:pt x="380820" y="44507"/>
                  <a:pt x="400791" y="34693"/>
                </a:cubicBezTo>
                <a:cubicBezTo>
                  <a:pt x="394857" y="21683"/>
                  <a:pt x="390406" y="9358"/>
                  <a:pt x="388010" y="228"/>
                </a:cubicBezTo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7E07AE73-6758-20EB-ADFC-B02AA80CC6C3}"/>
              </a:ext>
            </a:extLst>
          </p:cNvPr>
          <p:cNvSpPr/>
          <p:nvPr/>
        </p:nvSpPr>
        <p:spPr>
          <a:xfrm>
            <a:off x="3000219" y="4048553"/>
            <a:ext cx="177510" cy="349666"/>
          </a:xfrm>
          <a:custGeom>
            <a:avLst/>
            <a:gdLst>
              <a:gd name="connsiteX0" fmla="*/ 11298 w 196743"/>
              <a:gd name="connsiteY0" fmla="*/ 0 h 387553"/>
              <a:gd name="connsiteX1" fmla="*/ 0 w 196743"/>
              <a:gd name="connsiteY1" fmla="*/ 10956 h 387553"/>
              <a:gd name="connsiteX2" fmla="*/ 0 w 196743"/>
              <a:gd name="connsiteY2" fmla="*/ 373859 h 387553"/>
              <a:gd name="connsiteX3" fmla="*/ 342 w 196743"/>
              <a:gd name="connsiteY3" fmla="*/ 387439 h 387553"/>
              <a:gd name="connsiteX4" fmla="*/ 48729 w 196743"/>
              <a:gd name="connsiteY4" fmla="*/ 387439 h 387553"/>
              <a:gd name="connsiteX5" fmla="*/ 30242 w 196743"/>
              <a:gd name="connsiteY5" fmla="*/ 91182 h 387553"/>
              <a:gd name="connsiteX6" fmla="*/ 6391 w 196743"/>
              <a:gd name="connsiteY6" fmla="*/ 64935 h 387553"/>
              <a:gd name="connsiteX7" fmla="*/ 11298 w 196743"/>
              <a:gd name="connsiteY7" fmla="*/ 0 h 387553"/>
              <a:gd name="connsiteX8" fmla="*/ 156003 w 196743"/>
              <a:gd name="connsiteY8" fmla="*/ 160567 h 387553"/>
              <a:gd name="connsiteX9" fmla="*/ 120511 w 196743"/>
              <a:gd name="connsiteY9" fmla="*/ 387553 h 387553"/>
              <a:gd name="connsiteX10" fmla="*/ 196744 w 196743"/>
              <a:gd name="connsiteY10" fmla="*/ 387553 h 387553"/>
              <a:gd name="connsiteX11" fmla="*/ 160796 w 196743"/>
              <a:gd name="connsiteY11" fmla="*/ 162165 h 387553"/>
              <a:gd name="connsiteX12" fmla="*/ 156003 w 196743"/>
              <a:gd name="connsiteY12" fmla="*/ 160567 h 38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743" h="387553">
                <a:moveTo>
                  <a:pt x="11298" y="0"/>
                </a:moveTo>
                <a:lnTo>
                  <a:pt x="0" y="10956"/>
                </a:lnTo>
                <a:lnTo>
                  <a:pt x="0" y="373859"/>
                </a:lnTo>
                <a:cubicBezTo>
                  <a:pt x="0" y="378423"/>
                  <a:pt x="0" y="382874"/>
                  <a:pt x="342" y="387439"/>
                </a:cubicBezTo>
                <a:lnTo>
                  <a:pt x="48729" y="387439"/>
                </a:lnTo>
                <a:cubicBezTo>
                  <a:pt x="43822" y="288154"/>
                  <a:pt x="29900" y="186587"/>
                  <a:pt x="30242" y="91182"/>
                </a:cubicBezTo>
                <a:cubicBezTo>
                  <a:pt x="19971" y="83080"/>
                  <a:pt x="11983" y="74292"/>
                  <a:pt x="6391" y="64935"/>
                </a:cubicBezTo>
                <a:cubicBezTo>
                  <a:pt x="7874" y="42567"/>
                  <a:pt x="9586" y="20884"/>
                  <a:pt x="11298" y="0"/>
                </a:cubicBezTo>
                <a:moveTo>
                  <a:pt x="156003" y="160567"/>
                </a:moveTo>
                <a:cubicBezTo>
                  <a:pt x="148128" y="210780"/>
                  <a:pt x="136260" y="286442"/>
                  <a:pt x="120511" y="387553"/>
                </a:cubicBezTo>
                <a:lnTo>
                  <a:pt x="196744" y="387553"/>
                </a:lnTo>
                <a:cubicBezTo>
                  <a:pt x="186473" y="312462"/>
                  <a:pt x="171067" y="236115"/>
                  <a:pt x="160796" y="162165"/>
                </a:cubicBezTo>
                <a:cubicBezTo>
                  <a:pt x="159198" y="161709"/>
                  <a:pt x="157600" y="161138"/>
                  <a:pt x="156003" y="160567"/>
                </a:cubicBezTo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B999833-823A-B7A3-D285-44AD1D9DAD38}"/>
              </a:ext>
            </a:extLst>
          </p:cNvPr>
          <p:cNvSpPr/>
          <p:nvPr/>
        </p:nvSpPr>
        <p:spPr>
          <a:xfrm>
            <a:off x="3178243" y="3345307"/>
            <a:ext cx="630965" cy="1144755"/>
          </a:xfrm>
          <a:custGeom>
            <a:avLst/>
            <a:gdLst>
              <a:gd name="connsiteX0" fmla="*/ 699216 w 699330"/>
              <a:gd name="connsiteY0" fmla="*/ 0 h 1268791"/>
              <a:gd name="connsiteX1" fmla="*/ 350920 w 699330"/>
              <a:gd name="connsiteY1" fmla="*/ 0 h 1268791"/>
              <a:gd name="connsiteX2" fmla="*/ 0 w 699330"/>
              <a:gd name="connsiteY2" fmla="*/ 369750 h 1268791"/>
              <a:gd name="connsiteX3" fmla="*/ 0 w 699330"/>
              <a:gd name="connsiteY3" fmla="*/ 1268791 h 1268791"/>
              <a:gd name="connsiteX4" fmla="*/ 76803 w 699330"/>
              <a:gd name="connsiteY4" fmla="*/ 1268791 h 1268791"/>
              <a:gd name="connsiteX5" fmla="*/ 76803 w 699330"/>
              <a:gd name="connsiteY5" fmla="*/ 1167224 h 1268791"/>
              <a:gd name="connsiteX6" fmla="*/ 403644 w 699330"/>
              <a:gd name="connsiteY6" fmla="*/ 1167224 h 1268791"/>
              <a:gd name="connsiteX7" fmla="*/ 403644 w 699330"/>
              <a:gd name="connsiteY7" fmla="*/ 1268791 h 1268791"/>
              <a:gd name="connsiteX8" fmla="*/ 480447 w 699330"/>
              <a:gd name="connsiteY8" fmla="*/ 1268791 h 1268791"/>
              <a:gd name="connsiteX9" fmla="*/ 480447 w 699330"/>
              <a:gd name="connsiteY9" fmla="*/ 1167224 h 1268791"/>
              <a:gd name="connsiteX10" fmla="*/ 566722 w 699330"/>
              <a:gd name="connsiteY10" fmla="*/ 1167224 h 1268791"/>
              <a:gd name="connsiteX11" fmla="*/ 699330 w 699330"/>
              <a:gd name="connsiteY11" fmla="*/ 0 h 126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9330" h="1268791">
                <a:moveTo>
                  <a:pt x="699216" y="0"/>
                </a:moveTo>
                <a:lnTo>
                  <a:pt x="350920" y="0"/>
                </a:lnTo>
                <a:cubicBezTo>
                  <a:pt x="158057" y="0"/>
                  <a:pt x="0" y="166388"/>
                  <a:pt x="0" y="369750"/>
                </a:cubicBezTo>
                <a:lnTo>
                  <a:pt x="0" y="1268791"/>
                </a:lnTo>
                <a:lnTo>
                  <a:pt x="76803" y="1268791"/>
                </a:lnTo>
                <a:lnTo>
                  <a:pt x="76803" y="1167224"/>
                </a:lnTo>
                <a:lnTo>
                  <a:pt x="403644" y="1167224"/>
                </a:lnTo>
                <a:lnTo>
                  <a:pt x="403644" y="1268791"/>
                </a:lnTo>
                <a:lnTo>
                  <a:pt x="480447" y="1268791"/>
                </a:lnTo>
                <a:lnTo>
                  <a:pt x="480447" y="1167224"/>
                </a:lnTo>
                <a:lnTo>
                  <a:pt x="566722" y="1167224"/>
                </a:lnTo>
                <a:lnTo>
                  <a:pt x="699330" y="0"/>
                </a:lnTo>
                <a:close/>
              </a:path>
            </a:pathLst>
          </a:custGeom>
          <a:solidFill>
            <a:srgbClr val="0C102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BC634BEF-90E1-DA2A-4499-93E2554FA7B6}"/>
              </a:ext>
            </a:extLst>
          </p:cNvPr>
          <p:cNvSpPr/>
          <p:nvPr/>
        </p:nvSpPr>
        <p:spPr>
          <a:xfrm>
            <a:off x="3302728" y="3821825"/>
            <a:ext cx="147547" cy="44583"/>
          </a:xfrm>
          <a:custGeom>
            <a:avLst/>
            <a:gdLst>
              <a:gd name="connsiteX0" fmla="*/ 73151 w 163534"/>
              <a:gd name="connsiteY0" fmla="*/ 0 h 49414"/>
              <a:gd name="connsiteX1" fmla="*/ 2967 w 163534"/>
              <a:gd name="connsiteY1" fmla="*/ 0 h 49414"/>
              <a:gd name="connsiteX2" fmla="*/ 0 w 163534"/>
              <a:gd name="connsiteY2" fmla="*/ 49414 h 49414"/>
              <a:gd name="connsiteX3" fmla="*/ 163535 w 163534"/>
              <a:gd name="connsiteY3" fmla="*/ 49414 h 49414"/>
              <a:gd name="connsiteX4" fmla="*/ 163535 w 163534"/>
              <a:gd name="connsiteY4" fmla="*/ 38573 h 49414"/>
              <a:gd name="connsiteX5" fmla="*/ 73037 w 163534"/>
              <a:gd name="connsiteY5" fmla="*/ 0 h 4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34" h="49414">
                <a:moveTo>
                  <a:pt x="73151" y="0"/>
                </a:moveTo>
                <a:lnTo>
                  <a:pt x="2967" y="0"/>
                </a:lnTo>
                <a:cubicBezTo>
                  <a:pt x="2282" y="18488"/>
                  <a:pt x="1369" y="34921"/>
                  <a:pt x="0" y="49414"/>
                </a:cubicBezTo>
                <a:lnTo>
                  <a:pt x="163535" y="49414"/>
                </a:lnTo>
                <a:lnTo>
                  <a:pt x="163535" y="38573"/>
                </a:lnTo>
                <a:cubicBezTo>
                  <a:pt x="129641" y="32182"/>
                  <a:pt x="99513" y="18716"/>
                  <a:pt x="73037" y="0"/>
                </a:cubicBezTo>
              </a:path>
            </a:pathLst>
          </a:custGeom>
          <a:solidFill>
            <a:srgbClr val="0F4A70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3695B4F6-D506-93A1-9D83-AF90F82DB7C1}"/>
              </a:ext>
            </a:extLst>
          </p:cNvPr>
          <p:cNvSpPr/>
          <p:nvPr/>
        </p:nvSpPr>
        <p:spPr>
          <a:xfrm>
            <a:off x="3271220" y="3225457"/>
            <a:ext cx="114805" cy="238671"/>
          </a:xfrm>
          <a:custGeom>
            <a:avLst/>
            <a:gdLst>
              <a:gd name="connsiteX0" fmla="*/ 92324 w 127244"/>
              <a:gd name="connsiteY0" fmla="*/ 0 h 264531"/>
              <a:gd name="connsiteX1" fmla="*/ 42567 w 127244"/>
              <a:gd name="connsiteY1" fmla="*/ 119256 h 264531"/>
              <a:gd name="connsiteX2" fmla="*/ 0 w 127244"/>
              <a:gd name="connsiteY2" fmla="*/ 176658 h 264531"/>
              <a:gd name="connsiteX3" fmla="*/ 74178 w 127244"/>
              <a:gd name="connsiteY3" fmla="*/ 264531 h 264531"/>
              <a:gd name="connsiteX4" fmla="*/ 127244 w 127244"/>
              <a:gd name="connsiteY4" fmla="*/ 211351 h 264531"/>
              <a:gd name="connsiteX5" fmla="*/ 92209 w 127244"/>
              <a:gd name="connsiteY5" fmla="*/ 114 h 26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44" h="264531">
                <a:moveTo>
                  <a:pt x="92324" y="0"/>
                </a:moveTo>
                <a:cubicBezTo>
                  <a:pt x="53180" y="10157"/>
                  <a:pt x="36633" y="50213"/>
                  <a:pt x="42567" y="119256"/>
                </a:cubicBezTo>
                <a:cubicBezTo>
                  <a:pt x="30584" y="146074"/>
                  <a:pt x="16205" y="165361"/>
                  <a:pt x="0" y="176658"/>
                </a:cubicBezTo>
                <a:cubicBezTo>
                  <a:pt x="5250" y="228697"/>
                  <a:pt x="30128" y="257798"/>
                  <a:pt x="74178" y="264531"/>
                </a:cubicBezTo>
                <a:cubicBezTo>
                  <a:pt x="90383" y="223448"/>
                  <a:pt x="108072" y="205645"/>
                  <a:pt x="127244" y="211351"/>
                </a:cubicBezTo>
                <a:cubicBezTo>
                  <a:pt x="112180" y="84563"/>
                  <a:pt x="100883" y="14037"/>
                  <a:pt x="92209" y="114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740A2336-6C11-C4E2-EA7C-541B8E943B4F}"/>
              </a:ext>
            </a:extLst>
          </p:cNvPr>
          <p:cNvSpPr/>
          <p:nvPr/>
        </p:nvSpPr>
        <p:spPr>
          <a:xfrm>
            <a:off x="3027447" y="4057099"/>
            <a:ext cx="123924" cy="410518"/>
          </a:xfrm>
          <a:custGeom>
            <a:avLst/>
            <a:gdLst>
              <a:gd name="connsiteX0" fmla="*/ 137352 w 137351"/>
              <a:gd name="connsiteY0" fmla="*/ 76917 h 454998"/>
              <a:gd name="connsiteX1" fmla="*/ 4401 w 137351"/>
              <a:gd name="connsiteY1" fmla="*/ 0 h 454998"/>
              <a:gd name="connsiteX2" fmla="*/ 20264 w 137351"/>
              <a:gd name="connsiteY2" fmla="*/ 454998 h 454998"/>
              <a:gd name="connsiteX3" fmla="*/ 80063 w 137351"/>
              <a:gd name="connsiteY3" fmla="*/ 443358 h 454998"/>
              <a:gd name="connsiteX4" fmla="*/ 137352 w 137351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351" h="454998">
                <a:moveTo>
                  <a:pt x="137352" y="76917"/>
                </a:moveTo>
                <a:cubicBezTo>
                  <a:pt x="48908" y="25563"/>
                  <a:pt x="4401" y="0"/>
                  <a:pt x="4401" y="0"/>
                </a:cubicBezTo>
                <a:cubicBezTo>
                  <a:pt x="-11804" y="141509"/>
                  <a:pt x="22090" y="303675"/>
                  <a:pt x="20264" y="454998"/>
                </a:cubicBezTo>
                <a:cubicBezTo>
                  <a:pt x="60206" y="447124"/>
                  <a:pt x="80063" y="443358"/>
                  <a:pt x="80063" y="443358"/>
                </a:cubicBezTo>
                <a:cubicBezTo>
                  <a:pt x="118065" y="199254"/>
                  <a:pt x="137352" y="77031"/>
                  <a:pt x="137352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17B5FA2-CB31-32E3-E72C-462093264AC0}"/>
              </a:ext>
            </a:extLst>
          </p:cNvPr>
          <p:cNvSpPr/>
          <p:nvPr/>
        </p:nvSpPr>
        <p:spPr>
          <a:xfrm>
            <a:off x="3008765" y="4421592"/>
            <a:ext cx="201089" cy="86670"/>
          </a:xfrm>
          <a:custGeom>
            <a:avLst/>
            <a:gdLst>
              <a:gd name="connsiteX0" fmla="*/ 222877 w 222877"/>
              <a:gd name="connsiteY0" fmla="*/ 82281 h 96061"/>
              <a:gd name="connsiteX1" fmla="*/ 0 w 222877"/>
              <a:gd name="connsiteY1" fmla="*/ 87530 h 96061"/>
              <a:gd name="connsiteX2" fmla="*/ 40285 w 222877"/>
              <a:gd name="connsiteY2" fmla="*/ 0 h 96061"/>
              <a:gd name="connsiteX3" fmla="*/ 105790 w 222877"/>
              <a:gd name="connsiteY3" fmla="*/ 4907 h 96061"/>
              <a:gd name="connsiteX4" fmla="*/ 166388 w 222877"/>
              <a:gd name="connsiteY4" fmla="*/ 41540 h 96061"/>
              <a:gd name="connsiteX5" fmla="*/ 222877 w 222877"/>
              <a:gd name="connsiteY5" fmla="*/ 82281 h 9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877" h="96061">
                <a:moveTo>
                  <a:pt x="222877" y="82281"/>
                </a:moveTo>
                <a:cubicBezTo>
                  <a:pt x="198455" y="89813"/>
                  <a:pt x="16890" y="106018"/>
                  <a:pt x="0" y="87530"/>
                </a:cubicBezTo>
                <a:cubicBezTo>
                  <a:pt x="19971" y="33551"/>
                  <a:pt x="33551" y="4108"/>
                  <a:pt x="40285" y="0"/>
                </a:cubicBezTo>
                <a:cubicBezTo>
                  <a:pt x="59114" y="9130"/>
                  <a:pt x="80911" y="10613"/>
                  <a:pt x="105790" y="4907"/>
                </a:cubicBezTo>
                <a:cubicBezTo>
                  <a:pt x="119712" y="20314"/>
                  <a:pt x="139683" y="32410"/>
                  <a:pt x="166388" y="41540"/>
                </a:cubicBezTo>
                <a:cubicBezTo>
                  <a:pt x="189782" y="49072"/>
                  <a:pt x="222535" y="49871"/>
                  <a:pt x="222877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36BAAE4-556F-5535-4BE9-901DAF2F2980}"/>
              </a:ext>
            </a:extLst>
          </p:cNvPr>
          <p:cNvSpPr/>
          <p:nvPr/>
        </p:nvSpPr>
        <p:spPr>
          <a:xfrm>
            <a:off x="3005984" y="3807513"/>
            <a:ext cx="138833" cy="365624"/>
          </a:xfrm>
          <a:custGeom>
            <a:avLst/>
            <a:gdLst>
              <a:gd name="connsiteX0" fmla="*/ 40627 w 153876"/>
              <a:gd name="connsiteY0" fmla="*/ 0 h 405241"/>
              <a:gd name="connsiteX1" fmla="*/ 137059 w 153876"/>
              <a:gd name="connsiteY1" fmla="*/ 405242 h 405241"/>
              <a:gd name="connsiteX2" fmla="*/ 0 w 153876"/>
              <a:gd name="connsiteY2" fmla="*/ 332091 h 405241"/>
              <a:gd name="connsiteX3" fmla="*/ 40627 w 153876"/>
              <a:gd name="connsiteY3" fmla="*/ 114 h 40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876" h="405241">
                <a:moveTo>
                  <a:pt x="40627" y="0"/>
                </a:moveTo>
                <a:cubicBezTo>
                  <a:pt x="145275" y="38459"/>
                  <a:pt x="177343" y="173577"/>
                  <a:pt x="137059" y="405242"/>
                </a:cubicBezTo>
                <a:cubicBezTo>
                  <a:pt x="64820" y="388238"/>
                  <a:pt x="19172" y="364158"/>
                  <a:pt x="0" y="332091"/>
                </a:cubicBezTo>
                <a:cubicBezTo>
                  <a:pt x="9472" y="194005"/>
                  <a:pt x="22938" y="83080"/>
                  <a:pt x="40627" y="114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FE0C12A-A107-0104-E20C-D79104A4C64D}"/>
              </a:ext>
            </a:extLst>
          </p:cNvPr>
          <p:cNvSpPr/>
          <p:nvPr/>
        </p:nvSpPr>
        <p:spPr>
          <a:xfrm>
            <a:off x="3135494" y="4057820"/>
            <a:ext cx="126356" cy="410518"/>
          </a:xfrm>
          <a:custGeom>
            <a:avLst/>
            <a:gdLst>
              <a:gd name="connsiteX0" fmla="*/ 139933 w 140047"/>
              <a:gd name="connsiteY0" fmla="*/ 76917 h 454998"/>
              <a:gd name="connsiteX1" fmla="*/ 250 w 140047"/>
              <a:gd name="connsiteY1" fmla="*/ 0 h 454998"/>
              <a:gd name="connsiteX2" fmla="*/ 55256 w 140047"/>
              <a:gd name="connsiteY2" fmla="*/ 454998 h 454998"/>
              <a:gd name="connsiteX3" fmla="*/ 114028 w 140047"/>
              <a:gd name="connsiteY3" fmla="*/ 443358 h 454998"/>
              <a:gd name="connsiteX4" fmla="*/ 140047 w 140047"/>
              <a:gd name="connsiteY4" fmla="*/ 77031 h 45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47" h="454998">
                <a:moveTo>
                  <a:pt x="139933" y="76917"/>
                </a:moveTo>
                <a:cubicBezTo>
                  <a:pt x="46925" y="25563"/>
                  <a:pt x="250" y="0"/>
                  <a:pt x="250" y="0"/>
                </a:cubicBezTo>
                <a:cubicBezTo>
                  <a:pt x="-3859" y="141509"/>
                  <a:pt x="43958" y="303675"/>
                  <a:pt x="55256" y="454998"/>
                </a:cubicBezTo>
                <a:cubicBezTo>
                  <a:pt x="94399" y="447124"/>
                  <a:pt x="114028" y="443358"/>
                  <a:pt x="114028" y="443358"/>
                </a:cubicBezTo>
                <a:cubicBezTo>
                  <a:pt x="130918" y="198912"/>
                  <a:pt x="140047" y="77031"/>
                  <a:pt x="140047" y="77031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DD671276-91F4-38BD-CCC8-CFA5532516FC}"/>
              </a:ext>
            </a:extLst>
          </p:cNvPr>
          <p:cNvSpPr/>
          <p:nvPr/>
        </p:nvSpPr>
        <p:spPr>
          <a:xfrm>
            <a:off x="3151062" y="4421899"/>
            <a:ext cx="200883" cy="86669"/>
          </a:xfrm>
          <a:custGeom>
            <a:avLst/>
            <a:gdLst>
              <a:gd name="connsiteX0" fmla="*/ 222535 w 222649"/>
              <a:gd name="connsiteY0" fmla="*/ 82281 h 96060"/>
              <a:gd name="connsiteX1" fmla="*/ 0 w 222649"/>
              <a:gd name="connsiteY1" fmla="*/ 87530 h 96060"/>
              <a:gd name="connsiteX2" fmla="*/ 32753 w 222649"/>
              <a:gd name="connsiteY2" fmla="*/ 0 h 96060"/>
              <a:gd name="connsiteX3" fmla="*/ 99057 w 222649"/>
              <a:gd name="connsiteY3" fmla="*/ 4907 h 96060"/>
              <a:gd name="connsiteX4" fmla="*/ 162736 w 222649"/>
              <a:gd name="connsiteY4" fmla="*/ 41540 h 96060"/>
              <a:gd name="connsiteX5" fmla="*/ 222649 w 222649"/>
              <a:gd name="connsiteY5" fmla="*/ 82281 h 9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649" h="96060">
                <a:moveTo>
                  <a:pt x="222535" y="82281"/>
                </a:moveTo>
                <a:cubicBezTo>
                  <a:pt x="198455" y="89813"/>
                  <a:pt x="18830" y="106018"/>
                  <a:pt x="0" y="87530"/>
                </a:cubicBezTo>
                <a:cubicBezTo>
                  <a:pt x="15064" y="33551"/>
                  <a:pt x="26362" y="4108"/>
                  <a:pt x="32753" y="0"/>
                </a:cubicBezTo>
                <a:cubicBezTo>
                  <a:pt x="52267" y="9016"/>
                  <a:pt x="74178" y="10613"/>
                  <a:pt x="99057" y="4907"/>
                </a:cubicBezTo>
                <a:cubicBezTo>
                  <a:pt x="114120" y="20313"/>
                  <a:pt x="135575" y="32410"/>
                  <a:pt x="162736" y="41540"/>
                </a:cubicBezTo>
                <a:cubicBezTo>
                  <a:pt x="186473" y="49072"/>
                  <a:pt x="219568" y="49871"/>
                  <a:pt x="222649" y="8228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5237F3D-E7EA-9914-02EB-DD0B5F7F4447}"/>
              </a:ext>
            </a:extLst>
          </p:cNvPr>
          <p:cNvSpPr/>
          <p:nvPr/>
        </p:nvSpPr>
        <p:spPr>
          <a:xfrm>
            <a:off x="3076117" y="3856934"/>
            <a:ext cx="209233" cy="350050"/>
          </a:xfrm>
          <a:custGeom>
            <a:avLst/>
            <a:gdLst>
              <a:gd name="connsiteX0" fmla="*/ 225371 w 231903"/>
              <a:gd name="connsiteY0" fmla="*/ 61511 h 387978"/>
              <a:gd name="connsiteX1" fmla="*/ 4662 w 231903"/>
              <a:gd name="connsiteY1" fmla="*/ 0 h 387978"/>
              <a:gd name="connsiteX2" fmla="*/ 24291 w 231903"/>
              <a:gd name="connsiteY2" fmla="*/ 346356 h 387978"/>
              <a:gd name="connsiteX3" fmla="*/ 226513 w 231903"/>
              <a:gd name="connsiteY3" fmla="*/ 386754 h 387978"/>
              <a:gd name="connsiteX4" fmla="*/ 225371 w 231903"/>
              <a:gd name="connsiteY4" fmla="*/ 61511 h 38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03" h="387978">
                <a:moveTo>
                  <a:pt x="225371" y="61511"/>
                </a:moveTo>
                <a:cubicBezTo>
                  <a:pt x="132706" y="51354"/>
                  <a:pt x="59326" y="30927"/>
                  <a:pt x="4662" y="0"/>
                </a:cubicBezTo>
                <a:cubicBezTo>
                  <a:pt x="-5494" y="82281"/>
                  <a:pt x="897" y="197657"/>
                  <a:pt x="24291" y="346356"/>
                </a:cubicBezTo>
                <a:cubicBezTo>
                  <a:pt x="60011" y="378766"/>
                  <a:pt x="127456" y="392346"/>
                  <a:pt x="226513" y="386754"/>
                </a:cubicBezTo>
                <a:cubicBezTo>
                  <a:pt x="234045" y="370891"/>
                  <a:pt x="233702" y="262591"/>
                  <a:pt x="225371" y="61511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759AB9F-3D5A-4AA1-EA40-2D4703102212}"/>
              </a:ext>
            </a:extLst>
          </p:cNvPr>
          <p:cNvSpPr/>
          <p:nvPr/>
        </p:nvSpPr>
        <p:spPr>
          <a:xfrm>
            <a:off x="3076206" y="3898946"/>
            <a:ext cx="209120" cy="308068"/>
          </a:xfrm>
          <a:custGeom>
            <a:avLst/>
            <a:gdLst>
              <a:gd name="connsiteX0" fmla="*/ 799 w 231778"/>
              <a:gd name="connsiteY0" fmla="*/ 114 h 341448"/>
              <a:gd name="connsiteX1" fmla="*/ 0 w 231778"/>
              <a:gd name="connsiteY1" fmla="*/ 38459 h 341448"/>
              <a:gd name="connsiteX2" fmla="*/ 24194 w 231778"/>
              <a:gd name="connsiteY2" fmla="*/ 299794 h 341448"/>
              <a:gd name="connsiteX3" fmla="*/ 184761 w 231778"/>
              <a:gd name="connsiteY3" fmla="*/ 341448 h 341448"/>
              <a:gd name="connsiteX4" fmla="*/ 226415 w 231778"/>
              <a:gd name="connsiteY4" fmla="*/ 340193 h 341448"/>
              <a:gd name="connsiteX5" fmla="*/ 231779 w 231778"/>
              <a:gd name="connsiteY5" fmla="*/ 254489 h 341448"/>
              <a:gd name="connsiteX6" fmla="*/ 226301 w 231778"/>
              <a:gd name="connsiteY6" fmla="*/ 40285 h 341448"/>
              <a:gd name="connsiteX7" fmla="*/ 221165 w 231778"/>
              <a:gd name="connsiteY7" fmla="*/ 42795 h 341448"/>
              <a:gd name="connsiteX8" fmla="*/ 182821 w 231778"/>
              <a:gd name="connsiteY8" fmla="*/ 45762 h 341448"/>
              <a:gd name="connsiteX9" fmla="*/ 913 w 231778"/>
              <a:gd name="connsiteY9" fmla="*/ 0 h 34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778" h="341448">
                <a:moveTo>
                  <a:pt x="799" y="114"/>
                </a:moveTo>
                <a:cubicBezTo>
                  <a:pt x="228" y="12325"/>
                  <a:pt x="0" y="25106"/>
                  <a:pt x="0" y="38459"/>
                </a:cubicBezTo>
                <a:cubicBezTo>
                  <a:pt x="0" y="109556"/>
                  <a:pt x="8103" y="196744"/>
                  <a:pt x="24194" y="299794"/>
                </a:cubicBezTo>
                <a:cubicBezTo>
                  <a:pt x="54664" y="327412"/>
                  <a:pt x="108186" y="341448"/>
                  <a:pt x="184761" y="341448"/>
                </a:cubicBezTo>
                <a:cubicBezTo>
                  <a:pt x="197999" y="341448"/>
                  <a:pt x="211808" y="340992"/>
                  <a:pt x="226415" y="340193"/>
                </a:cubicBezTo>
                <a:cubicBezTo>
                  <a:pt x="229953" y="332661"/>
                  <a:pt x="231779" y="304131"/>
                  <a:pt x="231779" y="254489"/>
                </a:cubicBezTo>
                <a:cubicBezTo>
                  <a:pt x="231779" y="204846"/>
                  <a:pt x="229953" y="133179"/>
                  <a:pt x="226301" y="40285"/>
                </a:cubicBezTo>
                <a:cubicBezTo>
                  <a:pt x="224703" y="41312"/>
                  <a:pt x="222991" y="42225"/>
                  <a:pt x="221165" y="42795"/>
                </a:cubicBezTo>
                <a:cubicBezTo>
                  <a:pt x="208840" y="44849"/>
                  <a:pt x="196059" y="45762"/>
                  <a:pt x="182821" y="45762"/>
                </a:cubicBezTo>
                <a:cubicBezTo>
                  <a:pt x="120397" y="45762"/>
                  <a:pt x="50213" y="24878"/>
                  <a:pt x="913" y="0"/>
                </a:cubicBezTo>
              </a:path>
            </a:pathLst>
          </a:custGeom>
          <a:solidFill>
            <a:schemeClr val="accent5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0059CC-3125-3FD6-A63A-B0A6927203A7}"/>
              </a:ext>
            </a:extLst>
          </p:cNvPr>
          <p:cNvSpPr/>
          <p:nvPr/>
        </p:nvSpPr>
        <p:spPr>
          <a:xfrm>
            <a:off x="3019059" y="3370465"/>
            <a:ext cx="318931" cy="569795"/>
          </a:xfrm>
          <a:custGeom>
            <a:avLst/>
            <a:gdLst>
              <a:gd name="connsiteX0" fmla="*/ 319880 w 353487"/>
              <a:gd name="connsiteY0" fmla="*/ 393106 h 631533"/>
              <a:gd name="connsiteX1" fmla="*/ 334145 w 353487"/>
              <a:gd name="connsiteY1" fmla="*/ 52114 h 631533"/>
              <a:gd name="connsiteX2" fmla="*/ 296827 w 353487"/>
              <a:gd name="connsiteY2" fmla="*/ 760 h 631533"/>
              <a:gd name="connsiteX3" fmla="*/ 202678 w 353487"/>
              <a:gd name="connsiteY3" fmla="*/ 65695 h 631533"/>
              <a:gd name="connsiteX4" fmla="*/ 137858 w 353487"/>
              <a:gd name="connsiteY4" fmla="*/ 158132 h 631533"/>
              <a:gd name="connsiteX5" fmla="*/ 0 w 353487"/>
              <a:gd name="connsiteY5" fmla="*/ 530507 h 631533"/>
              <a:gd name="connsiteX6" fmla="*/ 284274 w 353487"/>
              <a:gd name="connsiteY6" fmla="*/ 628537 h 631533"/>
              <a:gd name="connsiteX7" fmla="*/ 319651 w 353487"/>
              <a:gd name="connsiteY7" fmla="*/ 393106 h 63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487" h="631533">
                <a:moveTo>
                  <a:pt x="319880" y="393106"/>
                </a:moveTo>
                <a:cubicBezTo>
                  <a:pt x="327754" y="239500"/>
                  <a:pt x="381619" y="97763"/>
                  <a:pt x="334145" y="52114"/>
                </a:cubicBezTo>
                <a:cubicBezTo>
                  <a:pt x="311891" y="30660"/>
                  <a:pt x="296143" y="13656"/>
                  <a:pt x="296827" y="760"/>
                </a:cubicBezTo>
                <a:cubicBezTo>
                  <a:pt x="283247" y="-7571"/>
                  <a:pt x="212150" y="55082"/>
                  <a:pt x="202678" y="65695"/>
                </a:cubicBezTo>
                <a:cubicBezTo>
                  <a:pt x="179283" y="91372"/>
                  <a:pt x="157829" y="122983"/>
                  <a:pt x="137858" y="158132"/>
                </a:cubicBezTo>
                <a:cubicBezTo>
                  <a:pt x="69728" y="278073"/>
                  <a:pt x="21455" y="438070"/>
                  <a:pt x="0" y="530507"/>
                </a:cubicBezTo>
                <a:cubicBezTo>
                  <a:pt x="4108" y="572047"/>
                  <a:pt x="170610" y="647481"/>
                  <a:pt x="284274" y="628537"/>
                </a:cubicBezTo>
                <a:cubicBezTo>
                  <a:pt x="316684" y="617239"/>
                  <a:pt x="317027" y="538724"/>
                  <a:pt x="319651" y="393106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58CFC324-0641-C796-C142-3EFC625A1049}"/>
              </a:ext>
            </a:extLst>
          </p:cNvPr>
          <p:cNvSpPr/>
          <p:nvPr/>
        </p:nvSpPr>
        <p:spPr>
          <a:xfrm>
            <a:off x="3157753" y="3456611"/>
            <a:ext cx="149194" cy="483519"/>
          </a:xfrm>
          <a:custGeom>
            <a:avLst/>
            <a:gdLst>
              <a:gd name="connsiteX0" fmla="*/ 111952 w 165360"/>
              <a:gd name="connsiteY0" fmla="*/ 0 h 535909"/>
              <a:gd name="connsiteX1" fmla="*/ 74977 w 165360"/>
              <a:gd name="connsiteY1" fmla="*/ 173577 h 535909"/>
              <a:gd name="connsiteX2" fmla="*/ 0 w 165360"/>
              <a:gd name="connsiteY2" fmla="*/ 523356 h 535909"/>
              <a:gd name="connsiteX3" fmla="*/ 91296 w 165360"/>
              <a:gd name="connsiteY3" fmla="*/ 535910 h 535909"/>
              <a:gd name="connsiteX4" fmla="*/ 130668 w 165360"/>
              <a:gd name="connsiteY4" fmla="*/ 532828 h 535909"/>
              <a:gd name="connsiteX5" fmla="*/ 165361 w 165360"/>
              <a:gd name="connsiteY5" fmla="*/ 334715 h 535909"/>
              <a:gd name="connsiteX6" fmla="*/ 111838 w 165360"/>
              <a:gd name="connsiteY6" fmla="*/ 456 h 535909"/>
              <a:gd name="connsiteX7" fmla="*/ 111838 w 165360"/>
              <a:gd name="connsiteY7" fmla="*/ 228 h 535909"/>
              <a:gd name="connsiteX8" fmla="*/ 111838 w 165360"/>
              <a:gd name="connsiteY8" fmla="*/ 0 h 53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360" h="535909">
                <a:moveTo>
                  <a:pt x="111952" y="0"/>
                </a:moveTo>
                <a:cubicBezTo>
                  <a:pt x="80683" y="43366"/>
                  <a:pt x="68586" y="101567"/>
                  <a:pt x="74977" y="173577"/>
                </a:cubicBezTo>
                <a:cubicBezTo>
                  <a:pt x="85134" y="284845"/>
                  <a:pt x="159312" y="488550"/>
                  <a:pt x="0" y="523356"/>
                </a:cubicBezTo>
                <a:cubicBezTo>
                  <a:pt x="30014" y="531117"/>
                  <a:pt x="61511" y="535910"/>
                  <a:pt x="91296" y="535910"/>
                </a:cubicBezTo>
                <a:cubicBezTo>
                  <a:pt x="104877" y="535910"/>
                  <a:pt x="118001" y="534883"/>
                  <a:pt x="130668" y="532828"/>
                </a:cubicBezTo>
                <a:cubicBezTo>
                  <a:pt x="160225" y="522900"/>
                  <a:pt x="163078" y="456710"/>
                  <a:pt x="165361" y="334715"/>
                </a:cubicBezTo>
                <a:cubicBezTo>
                  <a:pt x="93807" y="232007"/>
                  <a:pt x="76347" y="84107"/>
                  <a:pt x="111838" y="456"/>
                </a:cubicBezTo>
                <a:cubicBezTo>
                  <a:pt x="111838" y="456"/>
                  <a:pt x="111838" y="342"/>
                  <a:pt x="111838" y="228"/>
                </a:cubicBezTo>
                <a:cubicBezTo>
                  <a:pt x="111838" y="228"/>
                  <a:pt x="111838" y="114"/>
                  <a:pt x="111838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6FE5D1E-8303-1356-3BBD-77EF6F72EEBC}"/>
              </a:ext>
            </a:extLst>
          </p:cNvPr>
          <p:cNvSpPr/>
          <p:nvPr/>
        </p:nvSpPr>
        <p:spPr>
          <a:xfrm>
            <a:off x="3353178" y="3222459"/>
            <a:ext cx="135590" cy="180405"/>
          </a:xfrm>
          <a:custGeom>
            <a:avLst/>
            <a:gdLst>
              <a:gd name="connsiteX0" fmla="*/ 37317 w 150281"/>
              <a:gd name="connsiteY0" fmla="*/ 33565 h 199952"/>
              <a:gd name="connsiteX1" fmla="*/ 132950 w 150281"/>
              <a:gd name="connsiteY1" fmla="*/ 2981 h 199952"/>
              <a:gd name="connsiteX2" fmla="*/ 147215 w 150281"/>
              <a:gd name="connsiteY2" fmla="*/ 89712 h 199952"/>
              <a:gd name="connsiteX3" fmla="*/ 119028 w 150281"/>
              <a:gd name="connsiteY3" fmla="*/ 130453 h 199952"/>
              <a:gd name="connsiteX4" fmla="*/ 126560 w 150281"/>
              <a:gd name="connsiteY4" fmla="*/ 154989 h 199952"/>
              <a:gd name="connsiteX5" fmla="*/ 119370 w 150281"/>
              <a:gd name="connsiteY5" fmla="*/ 159554 h 199952"/>
              <a:gd name="connsiteX6" fmla="*/ 97915 w 150281"/>
              <a:gd name="connsiteY6" fmla="*/ 199953 h 199952"/>
              <a:gd name="connsiteX7" fmla="*/ 0 w 150281"/>
              <a:gd name="connsiteY7" fmla="*/ 123036 h 199952"/>
              <a:gd name="connsiteX8" fmla="*/ 37317 w 150281"/>
              <a:gd name="connsiteY8" fmla="*/ 33565 h 19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281" h="199952">
                <a:moveTo>
                  <a:pt x="37317" y="33565"/>
                </a:moveTo>
                <a:cubicBezTo>
                  <a:pt x="70755" y="4579"/>
                  <a:pt x="102480" y="-5692"/>
                  <a:pt x="132950" y="2981"/>
                </a:cubicBezTo>
                <a:cubicBezTo>
                  <a:pt x="149498" y="27060"/>
                  <a:pt x="154063" y="56161"/>
                  <a:pt x="147215" y="89712"/>
                </a:cubicBezTo>
                <a:cubicBezTo>
                  <a:pt x="144933" y="101010"/>
                  <a:pt x="123821" y="118357"/>
                  <a:pt x="119028" y="130453"/>
                </a:cubicBezTo>
                <a:cubicBezTo>
                  <a:pt x="113436" y="141409"/>
                  <a:pt x="130668" y="146316"/>
                  <a:pt x="126560" y="154989"/>
                </a:cubicBezTo>
                <a:cubicBezTo>
                  <a:pt x="125076" y="158071"/>
                  <a:pt x="120968" y="156929"/>
                  <a:pt x="119370" y="159554"/>
                </a:cubicBezTo>
                <a:cubicBezTo>
                  <a:pt x="105790" y="184090"/>
                  <a:pt x="97915" y="199953"/>
                  <a:pt x="97915" y="199953"/>
                </a:cubicBezTo>
                <a:cubicBezTo>
                  <a:pt x="32753" y="148599"/>
                  <a:pt x="0" y="123036"/>
                  <a:pt x="0" y="123036"/>
                </a:cubicBezTo>
                <a:cubicBezTo>
                  <a:pt x="24536" y="63465"/>
                  <a:pt x="37317" y="33565"/>
                  <a:pt x="37317" y="33565"/>
                </a:cubicBezTo>
              </a:path>
            </a:pathLst>
          </a:custGeom>
          <a:solidFill>
            <a:srgbClr val="E89E7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88B76B6F-3B9B-0AB2-912D-5AD9D1EC7A79}"/>
              </a:ext>
            </a:extLst>
          </p:cNvPr>
          <p:cNvSpPr/>
          <p:nvPr/>
        </p:nvSpPr>
        <p:spPr>
          <a:xfrm>
            <a:off x="3341282" y="3533938"/>
            <a:ext cx="233371" cy="286232"/>
          </a:xfrm>
          <a:custGeom>
            <a:avLst/>
            <a:gdLst>
              <a:gd name="connsiteX0" fmla="*/ 3028 w 258657"/>
              <a:gd name="connsiteY0" fmla="*/ 0 h 317246"/>
              <a:gd name="connsiteX1" fmla="*/ 258657 w 258657"/>
              <a:gd name="connsiteY1" fmla="*/ 308582 h 317246"/>
              <a:gd name="connsiteX2" fmla="*/ 3028 w 258657"/>
              <a:gd name="connsiteY2" fmla="*/ 0 h 31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657" h="317246">
                <a:moveTo>
                  <a:pt x="3028" y="0"/>
                </a:moveTo>
                <a:cubicBezTo>
                  <a:pt x="-17628" y="246386"/>
                  <a:pt x="67392" y="349323"/>
                  <a:pt x="258657" y="308582"/>
                </a:cubicBezTo>
                <a:cubicBezTo>
                  <a:pt x="155835" y="235430"/>
                  <a:pt x="70815" y="132722"/>
                  <a:pt x="3028" y="0"/>
                </a:cubicBezTo>
              </a:path>
            </a:pathLst>
          </a:custGeom>
          <a:solidFill>
            <a:srgbClr val="0596C4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E0BEB72C-642D-B83F-431F-60C75D8841C2}"/>
              </a:ext>
            </a:extLst>
          </p:cNvPr>
          <p:cNvSpPr/>
          <p:nvPr/>
        </p:nvSpPr>
        <p:spPr>
          <a:xfrm>
            <a:off x="3383141" y="3603437"/>
            <a:ext cx="67235" cy="131897"/>
          </a:xfrm>
          <a:custGeom>
            <a:avLst/>
            <a:gdLst>
              <a:gd name="connsiteX0" fmla="*/ 0 w 74520"/>
              <a:gd name="connsiteY0" fmla="*/ 0 h 146188"/>
              <a:gd name="connsiteX1" fmla="*/ 74521 w 74520"/>
              <a:gd name="connsiteY1" fmla="*/ 146188 h 146188"/>
              <a:gd name="connsiteX2" fmla="*/ 74521 w 74520"/>
              <a:gd name="connsiteY2" fmla="*/ 103393 h 146188"/>
              <a:gd name="connsiteX3" fmla="*/ 0 w 74520"/>
              <a:gd name="connsiteY3" fmla="*/ 0 h 14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20" h="146188">
                <a:moveTo>
                  <a:pt x="0" y="0"/>
                </a:moveTo>
                <a:cubicBezTo>
                  <a:pt x="13694" y="53066"/>
                  <a:pt x="34578" y="106246"/>
                  <a:pt x="74521" y="146188"/>
                </a:cubicBezTo>
                <a:lnTo>
                  <a:pt x="74521" y="103393"/>
                </a:lnTo>
                <a:cubicBezTo>
                  <a:pt x="48045" y="71782"/>
                  <a:pt x="23166" y="37317"/>
                  <a:pt x="0" y="0"/>
                </a:cubicBezTo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B8EC2B0-70BD-5164-05B1-33582355F37B}"/>
              </a:ext>
            </a:extLst>
          </p:cNvPr>
          <p:cNvSpPr/>
          <p:nvPr/>
        </p:nvSpPr>
        <p:spPr>
          <a:xfrm>
            <a:off x="3295691" y="3146425"/>
            <a:ext cx="225495" cy="293104"/>
          </a:xfrm>
          <a:custGeom>
            <a:avLst/>
            <a:gdLst>
              <a:gd name="connsiteX0" fmla="*/ 15901 w 249928"/>
              <a:gd name="connsiteY0" fmla="*/ 206850 h 324862"/>
              <a:gd name="connsiteX1" fmla="*/ 39638 w 249928"/>
              <a:gd name="connsiteY1" fmla="*/ 193270 h 324862"/>
              <a:gd name="connsiteX2" fmla="*/ 72048 w 249928"/>
              <a:gd name="connsiteY2" fmla="*/ 154811 h 324862"/>
              <a:gd name="connsiteX3" fmla="*/ 67940 w 249928"/>
              <a:gd name="connsiteY3" fmla="*/ 188363 h 324862"/>
              <a:gd name="connsiteX4" fmla="*/ 59267 w 249928"/>
              <a:gd name="connsiteY4" fmla="*/ 206166 h 324862"/>
              <a:gd name="connsiteX5" fmla="*/ 136070 w 249928"/>
              <a:gd name="connsiteY5" fmla="*/ 324623 h 324862"/>
              <a:gd name="connsiteX6" fmla="*/ 182403 w 249928"/>
              <a:gd name="connsiteY6" fmla="*/ 244624 h 324862"/>
              <a:gd name="connsiteX7" fmla="*/ 96926 w 249928"/>
              <a:gd name="connsiteY7" fmla="*/ 197036 h 324862"/>
              <a:gd name="connsiteX8" fmla="*/ 135385 w 249928"/>
              <a:gd name="connsiteY8" fmla="*/ 119320 h 324862"/>
              <a:gd name="connsiteX9" fmla="*/ 175555 w 249928"/>
              <a:gd name="connsiteY9" fmla="*/ 126852 h 324862"/>
              <a:gd name="connsiteX10" fmla="*/ 230333 w 249928"/>
              <a:gd name="connsiteY10" fmla="*/ 130618 h 324862"/>
              <a:gd name="connsiteX11" fmla="*/ 216068 w 249928"/>
              <a:gd name="connsiteY11" fmla="*/ 29507 h 324862"/>
              <a:gd name="connsiteX12" fmla="*/ 47740 w 249928"/>
              <a:gd name="connsiteY12" fmla="*/ 16269 h 324862"/>
              <a:gd name="connsiteX13" fmla="*/ 16129 w 249928"/>
              <a:gd name="connsiteY13" fmla="*/ 206736 h 3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928" h="324862">
                <a:moveTo>
                  <a:pt x="15901" y="206850"/>
                </a:moveTo>
                <a:cubicBezTo>
                  <a:pt x="24916" y="203427"/>
                  <a:pt x="32905" y="198976"/>
                  <a:pt x="39638" y="193270"/>
                </a:cubicBezTo>
                <a:cubicBezTo>
                  <a:pt x="15216" y="144541"/>
                  <a:pt x="62576" y="129477"/>
                  <a:pt x="72048" y="154811"/>
                </a:cubicBezTo>
                <a:cubicBezTo>
                  <a:pt x="74673" y="162343"/>
                  <a:pt x="74331" y="173299"/>
                  <a:pt x="67940" y="188363"/>
                </a:cubicBezTo>
                <a:cubicBezTo>
                  <a:pt x="65657" y="193727"/>
                  <a:pt x="62690" y="199661"/>
                  <a:pt x="59267" y="206166"/>
                </a:cubicBezTo>
                <a:cubicBezTo>
                  <a:pt x="54359" y="217806"/>
                  <a:pt x="92362" y="317433"/>
                  <a:pt x="136070" y="324623"/>
                </a:cubicBezTo>
                <a:cubicBezTo>
                  <a:pt x="163573" y="329188"/>
                  <a:pt x="176354" y="267220"/>
                  <a:pt x="182403" y="244624"/>
                </a:cubicBezTo>
                <a:cubicBezTo>
                  <a:pt x="164714" y="253297"/>
                  <a:pt x="136869" y="235152"/>
                  <a:pt x="96926" y="197036"/>
                </a:cubicBezTo>
                <a:cubicBezTo>
                  <a:pt x="104458" y="173641"/>
                  <a:pt x="112333" y="124912"/>
                  <a:pt x="135385" y="119320"/>
                </a:cubicBezTo>
                <a:cubicBezTo>
                  <a:pt x="147938" y="116239"/>
                  <a:pt x="161519" y="121602"/>
                  <a:pt x="175555" y="126852"/>
                </a:cubicBezTo>
                <a:cubicBezTo>
                  <a:pt x="193130" y="133471"/>
                  <a:pt x="211503" y="139976"/>
                  <a:pt x="230333" y="130618"/>
                </a:cubicBezTo>
                <a:cubicBezTo>
                  <a:pt x="269134" y="111332"/>
                  <a:pt x="242772" y="50619"/>
                  <a:pt x="216068" y="29507"/>
                </a:cubicBezTo>
                <a:cubicBezTo>
                  <a:pt x="171219" y="-5984"/>
                  <a:pt x="98182" y="-8267"/>
                  <a:pt x="47740" y="16269"/>
                </a:cubicBezTo>
                <a:cubicBezTo>
                  <a:pt x="-27921" y="52902"/>
                  <a:pt x="6657" y="140432"/>
                  <a:pt x="16129" y="206736"/>
                </a:cubicBezTo>
              </a:path>
            </a:pathLst>
          </a:custGeom>
          <a:solidFill>
            <a:srgbClr val="61330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F6A3909-C03A-37A9-C484-A5E2A225BA5D}"/>
              </a:ext>
            </a:extLst>
          </p:cNvPr>
          <p:cNvSpPr/>
          <p:nvPr/>
        </p:nvSpPr>
        <p:spPr>
          <a:xfrm>
            <a:off x="3242613" y="3417559"/>
            <a:ext cx="322571" cy="442866"/>
          </a:xfrm>
          <a:custGeom>
            <a:avLst/>
            <a:gdLst>
              <a:gd name="connsiteX0" fmla="*/ 357524 w 357523"/>
              <a:gd name="connsiteY0" fmla="*/ 414175 h 490851"/>
              <a:gd name="connsiteX1" fmla="*/ 295328 w 357523"/>
              <a:gd name="connsiteY1" fmla="*/ 490065 h 490851"/>
              <a:gd name="connsiteX2" fmla="*/ 17787 w 357523"/>
              <a:gd name="connsiteY2" fmla="*/ 43740 h 490851"/>
              <a:gd name="connsiteX3" fmla="*/ 86373 w 357523"/>
              <a:gd name="connsiteY3" fmla="*/ 32 h 490851"/>
              <a:gd name="connsiteX4" fmla="*/ 357524 w 357523"/>
              <a:gd name="connsiteY4" fmla="*/ 414289 h 49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523" h="490851">
                <a:moveTo>
                  <a:pt x="357524" y="414175"/>
                </a:moveTo>
                <a:cubicBezTo>
                  <a:pt x="316098" y="464730"/>
                  <a:pt x="295328" y="490065"/>
                  <a:pt x="295328" y="490065"/>
                </a:cubicBezTo>
                <a:cubicBezTo>
                  <a:pt x="49056" y="508895"/>
                  <a:pt x="-42126" y="184907"/>
                  <a:pt x="17787" y="43740"/>
                </a:cubicBezTo>
                <a:cubicBezTo>
                  <a:pt x="30568" y="13612"/>
                  <a:pt x="53164" y="-767"/>
                  <a:pt x="86373" y="32"/>
                </a:cubicBezTo>
                <a:cubicBezTo>
                  <a:pt x="172991" y="40430"/>
                  <a:pt x="94248" y="370923"/>
                  <a:pt x="357524" y="414289"/>
                </a:cubicBezTo>
              </a:path>
            </a:pathLst>
          </a:custGeom>
          <a:solidFill>
            <a:schemeClr val="accent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1C3F7EA-189F-E92F-3606-970A18E041D4}"/>
              </a:ext>
            </a:extLst>
          </p:cNvPr>
          <p:cNvSpPr/>
          <p:nvPr/>
        </p:nvSpPr>
        <p:spPr>
          <a:xfrm>
            <a:off x="3884580" y="4361666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8C7CC39-CC74-B027-4BB7-C8510CB5ED63}"/>
              </a:ext>
            </a:extLst>
          </p:cNvPr>
          <p:cNvSpPr/>
          <p:nvPr/>
        </p:nvSpPr>
        <p:spPr>
          <a:xfrm>
            <a:off x="3953874" y="4398114"/>
            <a:ext cx="309" cy="91535"/>
          </a:xfrm>
          <a:custGeom>
            <a:avLst/>
            <a:gdLst>
              <a:gd name="connsiteX0" fmla="*/ 0 w 342"/>
              <a:gd name="connsiteY0" fmla="*/ 0 h 101453"/>
              <a:gd name="connsiteX1" fmla="*/ 342 w 342"/>
              <a:gd name="connsiteY1" fmla="*/ 0 h 101453"/>
              <a:gd name="connsiteX2" fmla="*/ 342 w 342"/>
              <a:gd name="connsiteY2" fmla="*/ 101453 h 101453"/>
              <a:gd name="connsiteX3" fmla="*/ 0 w 342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" h="101453">
                <a:moveTo>
                  <a:pt x="0" y="0"/>
                </a:moveTo>
                <a:lnTo>
                  <a:pt x="342" y="0"/>
                </a:lnTo>
                <a:lnTo>
                  <a:pt x="342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E5F5F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1F7A227-A38D-C99D-347F-E9ADD1E2CA25}"/>
              </a:ext>
            </a:extLst>
          </p:cNvPr>
          <p:cNvSpPr/>
          <p:nvPr/>
        </p:nvSpPr>
        <p:spPr>
          <a:xfrm>
            <a:off x="3884580" y="4398114"/>
            <a:ext cx="69295" cy="91535"/>
          </a:xfrm>
          <a:custGeom>
            <a:avLst/>
            <a:gdLst>
              <a:gd name="connsiteX0" fmla="*/ 0 w 76803"/>
              <a:gd name="connsiteY0" fmla="*/ 0 h 101453"/>
              <a:gd name="connsiteX1" fmla="*/ 76803 w 76803"/>
              <a:gd name="connsiteY1" fmla="*/ 0 h 101453"/>
              <a:gd name="connsiteX2" fmla="*/ 76803 w 76803"/>
              <a:gd name="connsiteY2" fmla="*/ 101453 h 101453"/>
              <a:gd name="connsiteX3" fmla="*/ 0 w 76803"/>
              <a:gd name="connsiteY3" fmla="*/ 101453 h 10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01453">
                <a:moveTo>
                  <a:pt x="0" y="0"/>
                </a:moveTo>
                <a:lnTo>
                  <a:pt x="76803" y="0"/>
                </a:lnTo>
                <a:lnTo>
                  <a:pt x="76803" y="101453"/>
                </a:lnTo>
                <a:lnTo>
                  <a:pt x="0" y="101453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0F8C2801-3A58-BEA6-F68F-AD2AADF7F801}"/>
              </a:ext>
            </a:extLst>
          </p:cNvPr>
          <p:cNvSpPr/>
          <p:nvPr/>
        </p:nvSpPr>
        <p:spPr>
          <a:xfrm>
            <a:off x="3450379" y="4361665"/>
            <a:ext cx="69295" cy="128396"/>
          </a:xfrm>
          <a:custGeom>
            <a:avLst/>
            <a:gdLst>
              <a:gd name="connsiteX0" fmla="*/ 0 w 76803"/>
              <a:gd name="connsiteY0" fmla="*/ 0 h 142308"/>
              <a:gd name="connsiteX1" fmla="*/ 76803 w 76803"/>
              <a:gd name="connsiteY1" fmla="*/ 0 h 142308"/>
              <a:gd name="connsiteX2" fmla="*/ 76803 w 76803"/>
              <a:gd name="connsiteY2" fmla="*/ 142308 h 142308"/>
              <a:gd name="connsiteX3" fmla="*/ 0 w 76803"/>
              <a:gd name="connsiteY3" fmla="*/ 142308 h 14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3" h="142308">
                <a:moveTo>
                  <a:pt x="0" y="0"/>
                </a:moveTo>
                <a:lnTo>
                  <a:pt x="76803" y="0"/>
                </a:lnTo>
                <a:lnTo>
                  <a:pt x="76803" y="142308"/>
                </a:lnTo>
                <a:lnTo>
                  <a:pt x="0" y="142308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0F44A28-4BBF-5B0A-C6A8-3BE1BC3D75CE}"/>
              </a:ext>
            </a:extLst>
          </p:cNvPr>
          <p:cNvSpPr/>
          <p:nvPr/>
        </p:nvSpPr>
        <p:spPr>
          <a:xfrm>
            <a:off x="3450379" y="4361664"/>
            <a:ext cx="69295" cy="127983"/>
          </a:xfrm>
          <a:custGeom>
            <a:avLst/>
            <a:gdLst>
              <a:gd name="connsiteX0" fmla="*/ 0 w 76803"/>
              <a:gd name="connsiteY0" fmla="*/ 0 h 141851"/>
              <a:gd name="connsiteX1" fmla="*/ 0 w 76803"/>
              <a:gd name="connsiteY1" fmla="*/ 0 h 141851"/>
              <a:gd name="connsiteX2" fmla="*/ 0 w 76803"/>
              <a:gd name="connsiteY2" fmla="*/ 141852 h 141851"/>
              <a:gd name="connsiteX3" fmla="*/ 76803 w 76803"/>
              <a:gd name="connsiteY3" fmla="*/ 141852 h 141851"/>
              <a:gd name="connsiteX4" fmla="*/ 76803 w 76803"/>
              <a:gd name="connsiteY4" fmla="*/ 40399 h 141851"/>
              <a:gd name="connsiteX5" fmla="*/ 342 w 76803"/>
              <a:gd name="connsiteY5" fmla="*/ 40399 h 141851"/>
              <a:gd name="connsiteX6" fmla="*/ 0 w 76803"/>
              <a:gd name="connsiteY6" fmla="*/ 26818 h 141851"/>
              <a:gd name="connsiteX7" fmla="*/ 0 w 76803"/>
              <a:gd name="connsiteY7" fmla="*/ 0 h 14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03" h="141851">
                <a:moveTo>
                  <a:pt x="0" y="0"/>
                </a:moveTo>
                <a:lnTo>
                  <a:pt x="0" y="0"/>
                </a:lnTo>
                <a:lnTo>
                  <a:pt x="0" y="141852"/>
                </a:lnTo>
                <a:lnTo>
                  <a:pt x="76803" y="141852"/>
                </a:lnTo>
                <a:lnTo>
                  <a:pt x="76803" y="40399"/>
                </a:lnTo>
                <a:lnTo>
                  <a:pt x="342" y="40399"/>
                </a:lnTo>
                <a:cubicBezTo>
                  <a:pt x="0" y="35834"/>
                  <a:pt x="0" y="31383"/>
                  <a:pt x="0" y="268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2264A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1B83722B-0F05-9A22-44EF-5FA04EDE590D}"/>
              </a:ext>
            </a:extLst>
          </p:cNvPr>
          <p:cNvSpPr/>
          <p:nvPr/>
        </p:nvSpPr>
        <p:spPr>
          <a:xfrm>
            <a:off x="3450379" y="3345306"/>
            <a:ext cx="503804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558391 w 558391"/>
              <a:gd name="connsiteY5" fmla="*/ 1166882 h 1166881"/>
              <a:gd name="connsiteX6" fmla="*/ 558391 w 558391"/>
              <a:gd name="connsiteY6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558391" y="1166882"/>
                </a:lnTo>
                <a:lnTo>
                  <a:pt x="558391" y="0"/>
                </a:lnTo>
                <a:close/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37C9EA7-F42F-8087-EBD2-38498DCA1954}"/>
              </a:ext>
            </a:extLst>
          </p:cNvPr>
          <p:cNvSpPr/>
          <p:nvPr/>
        </p:nvSpPr>
        <p:spPr>
          <a:xfrm>
            <a:off x="3450380" y="3345306"/>
            <a:ext cx="503803" cy="1052805"/>
          </a:xfrm>
          <a:custGeom>
            <a:avLst/>
            <a:gdLst>
              <a:gd name="connsiteX0" fmla="*/ 558391 w 558391"/>
              <a:gd name="connsiteY0" fmla="*/ 0 h 1166881"/>
              <a:gd name="connsiteX1" fmla="*/ 350920 w 558391"/>
              <a:gd name="connsiteY1" fmla="*/ 0 h 1166881"/>
              <a:gd name="connsiteX2" fmla="*/ 0 w 558391"/>
              <a:gd name="connsiteY2" fmla="*/ 369750 h 1166881"/>
              <a:gd name="connsiteX3" fmla="*/ 0 w 558391"/>
              <a:gd name="connsiteY3" fmla="*/ 1153301 h 1166881"/>
              <a:gd name="connsiteX4" fmla="*/ 342 w 558391"/>
              <a:gd name="connsiteY4" fmla="*/ 1166882 h 1166881"/>
              <a:gd name="connsiteX5" fmla="*/ 342 w 558391"/>
              <a:gd name="connsiteY5" fmla="*/ 1166882 h 1166881"/>
              <a:gd name="connsiteX6" fmla="*/ 0 w 558391"/>
              <a:gd name="connsiteY6" fmla="*/ 1153301 h 1166881"/>
              <a:gd name="connsiteX7" fmla="*/ 0 w 558391"/>
              <a:gd name="connsiteY7" fmla="*/ 790398 h 1166881"/>
              <a:gd name="connsiteX8" fmla="*/ 178028 w 558391"/>
              <a:gd name="connsiteY8" fmla="*/ 617278 h 1166881"/>
              <a:gd name="connsiteX9" fmla="*/ 158513 w 558391"/>
              <a:gd name="connsiteY9" fmla="*/ 617278 h 1166881"/>
              <a:gd name="connsiteX10" fmla="*/ 139341 w 558391"/>
              <a:gd name="connsiteY10" fmla="*/ 597991 h 1166881"/>
              <a:gd name="connsiteX11" fmla="*/ 139341 w 558391"/>
              <a:gd name="connsiteY11" fmla="*/ 270123 h 1166881"/>
              <a:gd name="connsiteX12" fmla="*/ 158513 w 558391"/>
              <a:gd name="connsiteY12" fmla="*/ 250837 h 1166881"/>
              <a:gd name="connsiteX13" fmla="*/ 399536 w 558391"/>
              <a:gd name="connsiteY13" fmla="*/ 250837 h 1166881"/>
              <a:gd name="connsiteX14" fmla="*/ 418708 w 558391"/>
              <a:gd name="connsiteY14" fmla="*/ 270123 h 1166881"/>
              <a:gd name="connsiteX15" fmla="*/ 418708 w 558391"/>
              <a:gd name="connsiteY15" fmla="*/ 382988 h 1166881"/>
              <a:gd name="connsiteX16" fmla="*/ 558391 w 558391"/>
              <a:gd name="connsiteY16" fmla="*/ 247071 h 1166881"/>
              <a:gd name="connsiteX17" fmla="*/ 558391 w 558391"/>
              <a:gd name="connsiteY17" fmla="*/ 0 h 116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391" h="1166881">
                <a:moveTo>
                  <a:pt x="558391" y="0"/>
                </a:moveTo>
                <a:lnTo>
                  <a:pt x="350920" y="0"/>
                </a:lnTo>
                <a:cubicBezTo>
                  <a:pt x="158171" y="0"/>
                  <a:pt x="0" y="166388"/>
                  <a:pt x="0" y="369750"/>
                </a:cubicBezTo>
                <a:lnTo>
                  <a:pt x="0" y="1153301"/>
                </a:lnTo>
                <a:cubicBezTo>
                  <a:pt x="0" y="1157866"/>
                  <a:pt x="0" y="1162317"/>
                  <a:pt x="342" y="1166882"/>
                </a:cubicBezTo>
                <a:lnTo>
                  <a:pt x="342" y="1166882"/>
                </a:lnTo>
                <a:cubicBezTo>
                  <a:pt x="0" y="1162317"/>
                  <a:pt x="0" y="1157866"/>
                  <a:pt x="0" y="1153301"/>
                </a:cubicBezTo>
                <a:lnTo>
                  <a:pt x="0" y="790398"/>
                </a:lnTo>
                <a:lnTo>
                  <a:pt x="178028" y="617278"/>
                </a:lnTo>
                <a:lnTo>
                  <a:pt x="158513" y="617278"/>
                </a:lnTo>
                <a:cubicBezTo>
                  <a:pt x="148014" y="617278"/>
                  <a:pt x="139341" y="608604"/>
                  <a:pt x="139341" y="597991"/>
                </a:cubicBezTo>
                <a:lnTo>
                  <a:pt x="139341" y="270123"/>
                </a:lnTo>
                <a:cubicBezTo>
                  <a:pt x="139341" y="259624"/>
                  <a:pt x="148014" y="250837"/>
                  <a:pt x="158513" y="250837"/>
                </a:cubicBezTo>
                <a:lnTo>
                  <a:pt x="399536" y="250837"/>
                </a:lnTo>
                <a:cubicBezTo>
                  <a:pt x="410035" y="250837"/>
                  <a:pt x="418708" y="259510"/>
                  <a:pt x="418708" y="270123"/>
                </a:cubicBezTo>
                <a:lnTo>
                  <a:pt x="418708" y="382988"/>
                </a:lnTo>
                <a:lnTo>
                  <a:pt x="558391" y="247071"/>
                </a:lnTo>
                <a:lnTo>
                  <a:pt x="558391" y="0"/>
                </a:lnTo>
                <a:close/>
              </a:path>
            </a:pathLst>
          </a:custGeom>
          <a:solidFill>
            <a:srgbClr val="123357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DE9D324-AEC7-7B7A-B543-7688807EBA77}"/>
              </a:ext>
            </a:extLst>
          </p:cNvPr>
          <p:cNvSpPr/>
          <p:nvPr/>
        </p:nvSpPr>
        <p:spPr>
          <a:xfrm>
            <a:off x="3450374" y="3568327"/>
            <a:ext cx="503803" cy="829889"/>
          </a:xfrm>
          <a:custGeom>
            <a:avLst/>
            <a:gdLst>
              <a:gd name="connsiteX0" fmla="*/ 558391 w 558391"/>
              <a:gd name="connsiteY0" fmla="*/ 0 h 919810"/>
              <a:gd name="connsiteX1" fmla="*/ 418708 w 558391"/>
              <a:gd name="connsiteY1" fmla="*/ 135917 h 919810"/>
              <a:gd name="connsiteX2" fmla="*/ 418708 w 558391"/>
              <a:gd name="connsiteY2" fmla="*/ 350920 h 919810"/>
              <a:gd name="connsiteX3" fmla="*/ 399536 w 558391"/>
              <a:gd name="connsiteY3" fmla="*/ 370207 h 919810"/>
              <a:gd name="connsiteX4" fmla="*/ 178028 w 558391"/>
              <a:gd name="connsiteY4" fmla="*/ 370207 h 919810"/>
              <a:gd name="connsiteX5" fmla="*/ 0 w 558391"/>
              <a:gd name="connsiteY5" fmla="*/ 543328 h 919810"/>
              <a:gd name="connsiteX6" fmla="*/ 0 w 558391"/>
              <a:gd name="connsiteY6" fmla="*/ 906230 h 919810"/>
              <a:gd name="connsiteX7" fmla="*/ 342 w 558391"/>
              <a:gd name="connsiteY7" fmla="*/ 919811 h 919810"/>
              <a:gd name="connsiteX8" fmla="*/ 558391 w 558391"/>
              <a:gd name="connsiteY8" fmla="*/ 919811 h 919810"/>
              <a:gd name="connsiteX9" fmla="*/ 558391 w 558391"/>
              <a:gd name="connsiteY9" fmla="*/ 0 h 91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391" h="919810">
                <a:moveTo>
                  <a:pt x="558391" y="0"/>
                </a:moveTo>
                <a:lnTo>
                  <a:pt x="418708" y="135917"/>
                </a:lnTo>
                <a:lnTo>
                  <a:pt x="418708" y="350920"/>
                </a:lnTo>
                <a:cubicBezTo>
                  <a:pt x="418708" y="361534"/>
                  <a:pt x="410035" y="370207"/>
                  <a:pt x="399536" y="370207"/>
                </a:cubicBezTo>
                <a:lnTo>
                  <a:pt x="178028" y="370207"/>
                </a:lnTo>
                <a:lnTo>
                  <a:pt x="0" y="543328"/>
                </a:lnTo>
                <a:lnTo>
                  <a:pt x="0" y="906230"/>
                </a:lnTo>
                <a:cubicBezTo>
                  <a:pt x="0" y="910681"/>
                  <a:pt x="0" y="915246"/>
                  <a:pt x="342" y="919811"/>
                </a:cubicBezTo>
                <a:lnTo>
                  <a:pt x="558391" y="919811"/>
                </a:lnTo>
                <a:lnTo>
                  <a:pt x="558391" y="0"/>
                </a:lnTo>
                <a:close/>
              </a:path>
            </a:pathLst>
          </a:custGeom>
          <a:solidFill>
            <a:srgbClr val="0F456E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53960960-FC4B-2A59-7084-C6D2230CB743}"/>
              </a:ext>
            </a:extLst>
          </p:cNvPr>
          <p:cNvSpPr/>
          <p:nvPr/>
        </p:nvSpPr>
        <p:spPr>
          <a:xfrm>
            <a:off x="3576093" y="3571621"/>
            <a:ext cx="252056" cy="330617"/>
          </a:xfrm>
          <a:custGeom>
            <a:avLst/>
            <a:gdLst>
              <a:gd name="connsiteX0" fmla="*/ 19172 w 279366"/>
              <a:gd name="connsiteY0" fmla="*/ 0 h 366440"/>
              <a:gd name="connsiteX1" fmla="*/ 260195 w 279366"/>
              <a:gd name="connsiteY1" fmla="*/ 0 h 366440"/>
              <a:gd name="connsiteX2" fmla="*/ 279367 w 279366"/>
              <a:gd name="connsiteY2" fmla="*/ 19286 h 366440"/>
              <a:gd name="connsiteX3" fmla="*/ 279367 w 279366"/>
              <a:gd name="connsiteY3" fmla="*/ 347154 h 366440"/>
              <a:gd name="connsiteX4" fmla="*/ 260195 w 279366"/>
              <a:gd name="connsiteY4" fmla="*/ 366441 h 366440"/>
              <a:gd name="connsiteX5" fmla="*/ 19172 w 279366"/>
              <a:gd name="connsiteY5" fmla="*/ 366441 h 366440"/>
              <a:gd name="connsiteX6" fmla="*/ 0 w 279366"/>
              <a:gd name="connsiteY6" fmla="*/ 347154 h 366440"/>
              <a:gd name="connsiteX7" fmla="*/ 0 w 279366"/>
              <a:gd name="connsiteY7" fmla="*/ 19286 h 366440"/>
              <a:gd name="connsiteX8" fmla="*/ 19172 w 279366"/>
              <a:gd name="connsiteY8" fmla="*/ 0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366" h="366440">
                <a:moveTo>
                  <a:pt x="19172" y="0"/>
                </a:moveTo>
                <a:lnTo>
                  <a:pt x="260195" y="0"/>
                </a:lnTo>
                <a:cubicBezTo>
                  <a:pt x="270694" y="0"/>
                  <a:pt x="279367" y="8673"/>
                  <a:pt x="279367" y="19286"/>
                </a:cubicBezTo>
                <a:lnTo>
                  <a:pt x="279367" y="347154"/>
                </a:lnTo>
                <a:cubicBezTo>
                  <a:pt x="279367" y="357768"/>
                  <a:pt x="270694" y="366441"/>
                  <a:pt x="260195" y="366441"/>
                </a:cubicBezTo>
                <a:lnTo>
                  <a:pt x="19172" y="366441"/>
                </a:lnTo>
                <a:cubicBezTo>
                  <a:pt x="8673" y="366441"/>
                  <a:pt x="0" y="357768"/>
                  <a:pt x="0" y="347154"/>
                </a:cubicBezTo>
                <a:lnTo>
                  <a:pt x="0" y="19286"/>
                </a:lnTo>
                <a:cubicBezTo>
                  <a:pt x="0" y="8787"/>
                  <a:pt x="8673" y="0"/>
                  <a:pt x="19172" y="0"/>
                </a:cubicBezTo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200B34E6-9DAD-6787-F6B2-0D1266642A64}"/>
              </a:ext>
            </a:extLst>
          </p:cNvPr>
          <p:cNvSpPr/>
          <p:nvPr/>
        </p:nvSpPr>
        <p:spPr>
          <a:xfrm>
            <a:off x="3611100" y="3690442"/>
            <a:ext cx="217047" cy="211385"/>
          </a:xfrm>
          <a:custGeom>
            <a:avLst/>
            <a:gdLst>
              <a:gd name="connsiteX0" fmla="*/ 0 w 240565"/>
              <a:gd name="connsiteY0" fmla="*/ 234289 h 234289"/>
              <a:gd name="connsiteX1" fmla="*/ 221394 w 240565"/>
              <a:gd name="connsiteY1" fmla="*/ 234289 h 234289"/>
              <a:gd name="connsiteX2" fmla="*/ 240566 w 240565"/>
              <a:gd name="connsiteY2" fmla="*/ 215003 h 234289"/>
              <a:gd name="connsiteX3" fmla="*/ 240566 w 240565"/>
              <a:gd name="connsiteY3" fmla="*/ 0 h 234289"/>
              <a:gd name="connsiteX4" fmla="*/ 0 w 240565"/>
              <a:gd name="connsiteY4" fmla="*/ 234289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565" h="234289">
                <a:moveTo>
                  <a:pt x="0" y="234289"/>
                </a:moveTo>
                <a:lnTo>
                  <a:pt x="221394" y="234289"/>
                </a:lnTo>
                <a:cubicBezTo>
                  <a:pt x="231893" y="234289"/>
                  <a:pt x="240566" y="225616"/>
                  <a:pt x="240566" y="215003"/>
                </a:cubicBezTo>
                <a:lnTo>
                  <a:pt x="240566" y="0"/>
                </a:lnTo>
                <a:lnTo>
                  <a:pt x="0" y="234289"/>
                </a:lnTo>
                <a:close/>
              </a:path>
            </a:pathLst>
          </a:custGeom>
          <a:solidFill>
            <a:srgbClr val="FFFFFF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8D7622D-A094-B9B2-91BD-7DDA97A9DBFF}"/>
              </a:ext>
            </a:extLst>
          </p:cNvPr>
          <p:cNvSpPr/>
          <p:nvPr/>
        </p:nvSpPr>
        <p:spPr>
          <a:xfrm>
            <a:off x="3576095" y="3571621"/>
            <a:ext cx="252056" cy="330616"/>
          </a:xfrm>
          <a:custGeom>
            <a:avLst/>
            <a:gdLst>
              <a:gd name="connsiteX0" fmla="*/ 260195 w 279366"/>
              <a:gd name="connsiteY0" fmla="*/ 0 h 366440"/>
              <a:gd name="connsiteX1" fmla="*/ 19172 w 279366"/>
              <a:gd name="connsiteY1" fmla="*/ 0 h 366440"/>
              <a:gd name="connsiteX2" fmla="*/ 0 w 279366"/>
              <a:gd name="connsiteY2" fmla="*/ 19286 h 366440"/>
              <a:gd name="connsiteX3" fmla="*/ 0 w 279366"/>
              <a:gd name="connsiteY3" fmla="*/ 347154 h 366440"/>
              <a:gd name="connsiteX4" fmla="*/ 19172 w 279366"/>
              <a:gd name="connsiteY4" fmla="*/ 366441 h 366440"/>
              <a:gd name="connsiteX5" fmla="*/ 38801 w 279366"/>
              <a:gd name="connsiteY5" fmla="*/ 366441 h 366440"/>
              <a:gd name="connsiteX6" fmla="*/ 39143 w 279366"/>
              <a:gd name="connsiteY6" fmla="*/ 366098 h 366440"/>
              <a:gd name="connsiteX7" fmla="*/ 38801 w 279366"/>
              <a:gd name="connsiteY7" fmla="*/ 366098 h 366440"/>
              <a:gd name="connsiteX8" fmla="*/ 279367 w 279366"/>
              <a:gd name="connsiteY8" fmla="*/ 131809 h 366440"/>
              <a:gd name="connsiteX9" fmla="*/ 279367 w 279366"/>
              <a:gd name="connsiteY9" fmla="*/ 19400 h 366440"/>
              <a:gd name="connsiteX10" fmla="*/ 260195 w 279366"/>
              <a:gd name="connsiteY10" fmla="*/ 114 h 36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366" h="366440">
                <a:moveTo>
                  <a:pt x="260195" y="0"/>
                </a:moveTo>
                <a:lnTo>
                  <a:pt x="19172" y="0"/>
                </a:lnTo>
                <a:cubicBezTo>
                  <a:pt x="8673" y="0"/>
                  <a:pt x="0" y="8673"/>
                  <a:pt x="0" y="19286"/>
                </a:cubicBezTo>
                <a:lnTo>
                  <a:pt x="0" y="347154"/>
                </a:lnTo>
                <a:cubicBezTo>
                  <a:pt x="0" y="357768"/>
                  <a:pt x="8673" y="366441"/>
                  <a:pt x="19172" y="366441"/>
                </a:cubicBezTo>
                <a:lnTo>
                  <a:pt x="38801" y="366441"/>
                </a:lnTo>
                <a:lnTo>
                  <a:pt x="39143" y="366098"/>
                </a:lnTo>
                <a:lnTo>
                  <a:pt x="38801" y="366098"/>
                </a:lnTo>
                <a:lnTo>
                  <a:pt x="279367" y="131809"/>
                </a:lnTo>
                <a:lnTo>
                  <a:pt x="279367" y="19400"/>
                </a:lnTo>
                <a:cubicBezTo>
                  <a:pt x="279367" y="8901"/>
                  <a:pt x="270694" y="114"/>
                  <a:pt x="260195" y="114"/>
                </a:cubicBezTo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46A9163-FAF5-E459-2F97-67A82E6AF34C}"/>
              </a:ext>
            </a:extLst>
          </p:cNvPr>
          <p:cNvSpPr/>
          <p:nvPr/>
        </p:nvSpPr>
        <p:spPr>
          <a:xfrm>
            <a:off x="3611101" y="3690441"/>
            <a:ext cx="217047" cy="211385"/>
          </a:xfrm>
          <a:custGeom>
            <a:avLst/>
            <a:gdLst>
              <a:gd name="connsiteX0" fmla="*/ 240566 w 240565"/>
              <a:gd name="connsiteY0" fmla="*/ 0 h 234289"/>
              <a:gd name="connsiteX1" fmla="*/ 240566 w 240565"/>
              <a:gd name="connsiteY1" fmla="*/ 0 h 234289"/>
              <a:gd name="connsiteX2" fmla="*/ 0 w 240565"/>
              <a:gd name="connsiteY2" fmla="*/ 234289 h 234289"/>
              <a:gd name="connsiteX3" fmla="*/ 342 w 240565"/>
              <a:gd name="connsiteY3" fmla="*/ 234289 h 234289"/>
              <a:gd name="connsiteX4" fmla="*/ 240566 w 240565"/>
              <a:gd name="connsiteY4" fmla="*/ 799 h 234289"/>
              <a:gd name="connsiteX5" fmla="*/ 240566 w 240565"/>
              <a:gd name="connsiteY5" fmla="*/ 456 h 234289"/>
              <a:gd name="connsiteX6" fmla="*/ 240566 w 240565"/>
              <a:gd name="connsiteY6" fmla="*/ 0 h 23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5" h="234289">
                <a:moveTo>
                  <a:pt x="240566" y="0"/>
                </a:moveTo>
                <a:lnTo>
                  <a:pt x="240566" y="0"/>
                </a:lnTo>
                <a:lnTo>
                  <a:pt x="0" y="234289"/>
                </a:lnTo>
                <a:lnTo>
                  <a:pt x="342" y="234289"/>
                </a:lnTo>
                <a:lnTo>
                  <a:pt x="240566" y="799"/>
                </a:lnTo>
                <a:lnTo>
                  <a:pt x="240566" y="456"/>
                </a:lnTo>
                <a:lnTo>
                  <a:pt x="240566" y="0"/>
                </a:lnTo>
                <a:close/>
              </a:path>
            </a:pathLst>
          </a:custGeom>
          <a:solidFill>
            <a:srgbClr val="CCEBF2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DD56DF23-92D8-B9F9-1733-A8ED79FC6ED5}"/>
              </a:ext>
            </a:extLst>
          </p:cNvPr>
          <p:cNvSpPr/>
          <p:nvPr/>
        </p:nvSpPr>
        <p:spPr>
          <a:xfrm>
            <a:off x="3438894" y="3312462"/>
            <a:ext cx="12355" cy="14827"/>
          </a:xfrm>
          <a:custGeom>
            <a:avLst/>
            <a:gdLst>
              <a:gd name="connsiteX0" fmla="*/ 10442 w 13694"/>
              <a:gd name="connsiteY0" fmla="*/ 342 h 16433"/>
              <a:gd name="connsiteX1" fmla="*/ 12382 w 13694"/>
              <a:gd name="connsiteY1" fmla="*/ 1940 h 16433"/>
              <a:gd name="connsiteX2" fmla="*/ 13523 w 13694"/>
              <a:gd name="connsiteY2" fmla="*/ 4565 h 16433"/>
              <a:gd name="connsiteX3" fmla="*/ 13523 w 13694"/>
              <a:gd name="connsiteY3" fmla="*/ 7646 h 16433"/>
              <a:gd name="connsiteX4" fmla="*/ 12610 w 13694"/>
              <a:gd name="connsiteY4" fmla="*/ 10841 h 16433"/>
              <a:gd name="connsiteX5" fmla="*/ 10784 w 13694"/>
              <a:gd name="connsiteY5" fmla="*/ 13694 h 16433"/>
              <a:gd name="connsiteX6" fmla="*/ 8388 w 13694"/>
              <a:gd name="connsiteY6" fmla="*/ 15634 h 16433"/>
              <a:gd name="connsiteX7" fmla="*/ 5763 w 13694"/>
              <a:gd name="connsiteY7" fmla="*/ 16433 h 16433"/>
              <a:gd name="connsiteX8" fmla="*/ 3252 w 13694"/>
              <a:gd name="connsiteY8" fmla="*/ 15977 h 16433"/>
              <a:gd name="connsiteX9" fmla="*/ 1312 w 13694"/>
              <a:gd name="connsiteY9" fmla="*/ 14379 h 16433"/>
              <a:gd name="connsiteX10" fmla="*/ 171 w 13694"/>
              <a:gd name="connsiteY10" fmla="*/ 11869 h 16433"/>
              <a:gd name="connsiteX11" fmla="*/ 171 w 13694"/>
              <a:gd name="connsiteY11" fmla="*/ 8787 h 16433"/>
              <a:gd name="connsiteX12" fmla="*/ 1084 w 13694"/>
              <a:gd name="connsiteY12" fmla="*/ 5592 h 16433"/>
              <a:gd name="connsiteX13" fmla="*/ 2910 w 13694"/>
              <a:gd name="connsiteY13" fmla="*/ 2739 h 16433"/>
              <a:gd name="connsiteX14" fmla="*/ 5307 w 13694"/>
              <a:gd name="connsiteY14" fmla="*/ 799 h 16433"/>
              <a:gd name="connsiteX15" fmla="*/ 7931 w 13694"/>
              <a:gd name="connsiteY15" fmla="*/ 0 h 16433"/>
              <a:gd name="connsiteX16" fmla="*/ 10442 w 13694"/>
              <a:gd name="connsiteY16" fmla="*/ 456 h 1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94" h="16433">
                <a:moveTo>
                  <a:pt x="10442" y="342"/>
                </a:moveTo>
                <a:cubicBezTo>
                  <a:pt x="11241" y="685"/>
                  <a:pt x="11811" y="1255"/>
                  <a:pt x="12382" y="1940"/>
                </a:cubicBezTo>
                <a:cubicBezTo>
                  <a:pt x="12839" y="2625"/>
                  <a:pt x="13295" y="3538"/>
                  <a:pt x="13523" y="4565"/>
                </a:cubicBezTo>
                <a:cubicBezTo>
                  <a:pt x="13751" y="5592"/>
                  <a:pt x="13751" y="6619"/>
                  <a:pt x="13523" y="7646"/>
                </a:cubicBezTo>
                <a:cubicBezTo>
                  <a:pt x="13409" y="8787"/>
                  <a:pt x="13067" y="9814"/>
                  <a:pt x="12610" y="10841"/>
                </a:cubicBezTo>
                <a:cubicBezTo>
                  <a:pt x="12154" y="11869"/>
                  <a:pt x="11469" y="12781"/>
                  <a:pt x="10784" y="13694"/>
                </a:cubicBezTo>
                <a:cubicBezTo>
                  <a:pt x="9986" y="14493"/>
                  <a:pt x="9187" y="15178"/>
                  <a:pt x="8388" y="15634"/>
                </a:cubicBezTo>
                <a:cubicBezTo>
                  <a:pt x="7475" y="16091"/>
                  <a:pt x="6562" y="16433"/>
                  <a:pt x="5763" y="16433"/>
                </a:cubicBezTo>
                <a:cubicBezTo>
                  <a:pt x="4850" y="16433"/>
                  <a:pt x="4051" y="16433"/>
                  <a:pt x="3252" y="15977"/>
                </a:cubicBezTo>
                <a:cubicBezTo>
                  <a:pt x="2454" y="15634"/>
                  <a:pt x="1883" y="15064"/>
                  <a:pt x="1312" y="14379"/>
                </a:cubicBezTo>
                <a:cubicBezTo>
                  <a:pt x="856" y="13694"/>
                  <a:pt x="399" y="12781"/>
                  <a:pt x="171" y="11869"/>
                </a:cubicBezTo>
                <a:cubicBezTo>
                  <a:pt x="-57" y="10841"/>
                  <a:pt x="-57" y="9814"/>
                  <a:pt x="171" y="8787"/>
                </a:cubicBezTo>
                <a:cubicBezTo>
                  <a:pt x="285" y="7646"/>
                  <a:pt x="628" y="6619"/>
                  <a:pt x="1084" y="5592"/>
                </a:cubicBezTo>
                <a:cubicBezTo>
                  <a:pt x="1541" y="4565"/>
                  <a:pt x="2225" y="3652"/>
                  <a:pt x="2910" y="2739"/>
                </a:cubicBezTo>
                <a:cubicBezTo>
                  <a:pt x="3709" y="1940"/>
                  <a:pt x="4508" y="1255"/>
                  <a:pt x="5307" y="799"/>
                </a:cubicBezTo>
                <a:cubicBezTo>
                  <a:pt x="6220" y="342"/>
                  <a:pt x="7133" y="0"/>
                  <a:pt x="7931" y="0"/>
                </a:cubicBezTo>
                <a:cubicBezTo>
                  <a:pt x="8844" y="0"/>
                  <a:pt x="9643" y="0"/>
                  <a:pt x="10442" y="456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2C356CC-9597-7A85-D9C9-7C912BFB6BC7}"/>
              </a:ext>
            </a:extLst>
          </p:cNvPr>
          <p:cNvSpPr/>
          <p:nvPr/>
        </p:nvSpPr>
        <p:spPr>
          <a:xfrm>
            <a:off x="3429879" y="3294208"/>
            <a:ext cx="36191" cy="13507"/>
          </a:xfrm>
          <a:custGeom>
            <a:avLst/>
            <a:gdLst>
              <a:gd name="connsiteX0" fmla="*/ 463 w 40112"/>
              <a:gd name="connsiteY0" fmla="*/ 6078 h 14970"/>
              <a:gd name="connsiteX1" fmla="*/ 6511 w 40112"/>
              <a:gd name="connsiteY1" fmla="*/ 6078 h 14970"/>
              <a:gd name="connsiteX2" fmla="*/ 17809 w 40112"/>
              <a:gd name="connsiteY2" fmla="*/ 6877 h 14970"/>
              <a:gd name="connsiteX3" fmla="*/ 34357 w 40112"/>
              <a:gd name="connsiteY3" fmla="*/ 14066 h 14970"/>
              <a:gd name="connsiteX4" fmla="*/ 39606 w 40112"/>
              <a:gd name="connsiteY4" fmla="*/ 14409 h 14970"/>
              <a:gd name="connsiteX5" fmla="*/ 27966 w 40112"/>
              <a:gd name="connsiteY5" fmla="*/ 1970 h 14970"/>
              <a:gd name="connsiteX6" fmla="*/ 7995 w 40112"/>
              <a:gd name="connsiteY6" fmla="*/ 1171 h 14970"/>
              <a:gd name="connsiteX7" fmla="*/ 463 w 40112"/>
              <a:gd name="connsiteY7" fmla="*/ 6078 h 1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12" h="14970">
                <a:moveTo>
                  <a:pt x="463" y="6078"/>
                </a:moveTo>
                <a:cubicBezTo>
                  <a:pt x="1148" y="6420"/>
                  <a:pt x="3430" y="6078"/>
                  <a:pt x="6511" y="6078"/>
                </a:cubicBezTo>
                <a:cubicBezTo>
                  <a:pt x="10277" y="6078"/>
                  <a:pt x="14842" y="6078"/>
                  <a:pt x="17809" y="6877"/>
                </a:cubicBezTo>
                <a:cubicBezTo>
                  <a:pt x="24542" y="8360"/>
                  <a:pt x="28308" y="11784"/>
                  <a:pt x="34357" y="14066"/>
                </a:cubicBezTo>
                <a:cubicBezTo>
                  <a:pt x="37324" y="15208"/>
                  <a:pt x="38922" y="15208"/>
                  <a:pt x="39606" y="14409"/>
                </a:cubicBezTo>
                <a:cubicBezTo>
                  <a:pt x="41889" y="12469"/>
                  <a:pt x="36183" y="4937"/>
                  <a:pt x="27966" y="1970"/>
                </a:cubicBezTo>
                <a:cubicBezTo>
                  <a:pt x="21575" y="-313"/>
                  <a:pt x="14842" y="-655"/>
                  <a:pt x="7995" y="1171"/>
                </a:cubicBezTo>
                <a:cubicBezTo>
                  <a:pt x="7196" y="1171"/>
                  <a:pt x="-2162" y="4594"/>
                  <a:pt x="463" y="6078"/>
                </a:cubicBezTo>
              </a:path>
            </a:pathLst>
          </a:custGeom>
          <a:solidFill>
            <a:srgbClr val="141A3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E407393-CD62-E1DC-7A81-4C2F3746A1F0}"/>
              </a:ext>
            </a:extLst>
          </p:cNvPr>
          <p:cNvSpPr/>
          <p:nvPr/>
        </p:nvSpPr>
        <p:spPr>
          <a:xfrm>
            <a:off x="3417616" y="3382670"/>
            <a:ext cx="23718" cy="11305"/>
          </a:xfrm>
          <a:custGeom>
            <a:avLst/>
            <a:gdLst>
              <a:gd name="connsiteX0" fmla="*/ 26158 w 26288"/>
              <a:gd name="connsiteY0" fmla="*/ 8001 h 12530"/>
              <a:gd name="connsiteX1" fmla="*/ 11094 w 26288"/>
              <a:gd name="connsiteY1" fmla="*/ 11767 h 12530"/>
              <a:gd name="connsiteX2" fmla="*/ 138 w 26288"/>
              <a:gd name="connsiteY2" fmla="*/ 1268 h 12530"/>
              <a:gd name="connsiteX3" fmla="*/ 2421 w 26288"/>
              <a:gd name="connsiteY3" fmla="*/ 127 h 12530"/>
              <a:gd name="connsiteX4" fmla="*/ 24674 w 26288"/>
              <a:gd name="connsiteY4" fmla="*/ 6175 h 12530"/>
              <a:gd name="connsiteX5" fmla="*/ 26158 w 26288"/>
              <a:gd name="connsiteY5" fmla="*/ 8115 h 12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88" h="12530">
                <a:moveTo>
                  <a:pt x="26158" y="8001"/>
                </a:moveTo>
                <a:cubicBezTo>
                  <a:pt x="25017" y="11767"/>
                  <a:pt x="18284" y="13707"/>
                  <a:pt x="11094" y="11767"/>
                </a:cubicBezTo>
                <a:cubicBezTo>
                  <a:pt x="3904" y="9827"/>
                  <a:pt x="-889" y="5034"/>
                  <a:pt x="138" y="1268"/>
                </a:cubicBezTo>
                <a:cubicBezTo>
                  <a:pt x="481" y="127"/>
                  <a:pt x="1622" y="-216"/>
                  <a:pt x="2421" y="127"/>
                </a:cubicBezTo>
                <a:lnTo>
                  <a:pt x="24674" y="6175"/>
                </a:lnTo>
                <a:cubicBezTo>
                  <a:pt x="25816" y="6175"/>
                  <a:pt x="26614" y="7316"/>
                  <a:pt x="26158" y="8115"/>
                </a:cubicBezTo>
              </a:path>
            </a:pathLst>
          </a:custGeom>
          <a:solidFill>
            <a:srgbClr val="FFBDAB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EB5FC99-FAD0-41DB-5769-A77A5FBEE894}"/>
              </a:ext>
            </a:extLst>
          </p:cNvPr>
          <p:cNvSpPr/>
          <p:nvPr/>
        </p:nvSpPr>
        <p:spPr>
          <a:xfrm>
            <a:off x="3461602" y="3364766"/>
            <a:ext cx="1853" cy="823"/>
          </a:xfrm>
          <a:custGeom>
            <a:avLst/>
            <a:gdLst>
              <a:gd name="connsiteX0" fmla="*/ 2054 w 2054"/>
              <a:gd name="connsiteY0" fmla="*/ 0 h 912"/>
              <a:gd name="connsiteX1" fmla="*/ 0 w 2054"/>
              <a:gd name="connsiteY1" fmla="*/ 913 h 912"/>
              <a:gd name="connsiteX2" fmla="*/ 2054 w 2054"/>
              <a:gd name="connsiteY2" fmla="*/ 0 h 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4" h="912">
                <a:moveTo>
                  <a:pt x="2054" y="0"/>
                </a:moveTo>
                <a:cubicBezTo>
                  <a:pt x="1369" y="228"/>
                  <a:pt x="685" y="456"/>
                  <a:pt x="0" y="913"/>
                </a:cubicBezTo>
                <a:cubicBezTo>
                  <a:pt x="685" y="571"/>
                  <a:pt x="1369" y="342"/>
                  <a:pt x="2054" y="0"/>
                </a:cubicBezTo>
              </a:path>
            </a:pathLst>
          </a:custGeom>
          <a:solidFill>
            <a:srgbClr val="734D38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BAB15F31-DF07-43A5-54E8-919C7F573287}"/>
              </a:ext>
            </a:extLst>
          </p:cNvPr>
          <p:cNvSpPr/>
          <p:nvPr/>
        </p:nvSpPr>
        <p:spPr>
          <a:xfrm>
            <a:off x="3448955" y="3361261"/>
            <a:ext cx="17146" cy="5251"/>
          </a:xfrm>
          <a:custGeom>
            <a:avLst/>
            <a:gdLst>
              <a:gd name="connsiteX0" fmla="*/ 17495 w 19004"/>
              <a:gd name="connsiteY0" fmla="*/ 0 h 5820"/>
              <a:gd name="connsiteX1" fmla="*/ 13957 w 19004"/>
              <a:gd name="connsiteY1" fmla="*/ 456 h 5820"/>
              <a:gd name="connsiteX2" fmla="*/ 9278 w 19004"/>
              <a:gd name="connsiteY2" fmla="*/ 685 h 5820"/>
              <a:gd name="connsiteX3" fmla="*/ 4941 w 19004"/>
              <a:gd name="connsiteY3" fmla="*/ 456 h 5820"/>
              <a:gd name="connsiteX4" fmla="*/ 1289 w 19004"/>
              <a:gd name="connsiteY4" fmla="*/ 0 h 5820"/>
              <a:gd name="connsiteX5" fmla="*/ 34 w 19004"/>
              <a:gd name="connsiteY5" fmla="*/ 456 h 5820"/>
              <a:gd name="connsiteX6" fmla="*/ 4599 w 19004"/>
              <a:gd name="connsiteY6" fmla="*/ 4565 h 5820"/>
              <a:gd name="connsiteX7" fmla="*/ 9050 w 19004"/>
              <a:gd name="connsiteY7" fmla="*/ 5820 h 5820"/>
              <a:gd name="connsiteX8" fmla="*/ 13615 w 19004"/>
              <a:gd name="connsiteY8" fmla="*/ 5021 h 5820"/>
              <a:gd name="connsiteX9" fmla="*/ 14071 w 19004"/>
              <a:gd name="connsiteY9" fmla="*/ 4793 h 5820"/>
              <a:gd name="connsiteX10" fmla="*/ 16125 w 19004"/>
              <a:gd name="connsiteY10" fmla="*/ 3880 h 5820"/>
              <a:gd name="connsiteX11" fmla="*/ 18978 w 19004"/>
              <a:gd name="connsiteY11" fmla="*/ 456 h 5820"/>
              <a:gd name="connsiteX12" fmla="*/ 17609 w 19004"/>
              <a:gd name="connsiteY12" fmla="*/ 0 h 5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04" h="5820">
                <a:moveTo>
                  <a:pt x="17495" y="0"/>
                </a:moveTo>
                <a:cubicBezTo>
                  <a:pt x="16582" y="0"/>
                  <a:pt x="15212" y="228"/>
                  <a:pt x="13957" y="456"/>
                </a:cubicBezTo>
                <a:cubicBezTo>
                  <a:pt x="12017" y="685"/>
                  <a:pt x="10647" y="685"/>
                  <a:pt x="9278" y="685"/>
                </a:cubicBezTo>
                <a:cubicBezTo>
                  <a:pt x="7908" y="685"/>
                  <a:pt x="6653" y="685"/>
                  <a:pt x="4941" y="456"/>
                </a:cubicBezTo>
                <a:cubicBezTo>
                  <a:pt x="3458" y="228"/>
                  <a:pt x="2088" y="0"/>
                  <a:pt x="1289" y="0"/>
                </a:cubicBezTo>
                <a:cubicBezTo>
                  <a:pt x="605" y="0"/>
                  <a:pt x="262" y="114"/>
                  <a:pt x="34" y="456"/>
                </a:cubicBezTo>
                <a:cubicBezTo>
                  <a:pt x="-308" y="1940"/>
                  <a:pt x="1974" y="3538"/>
                  <a:pt x="4599" y="4565"/>
                </a:cubicBezTo>
                <a:cubicBezTo>
                  <a:pt x="6425" y="5364"/>
                  <a:pt x="7680" y="5820"/>
                  <a:pt x="9050" y="5820"/>
                </a:cubicBezTo>
                <a:cubicBezTo>
                  <a:pt x="10305" y="5820"/>
                  <a:pt x="11674" y="5478"/>
                  <a:pt x="13615" y="5021"/>
                </a:cubicBezTo>
                <a:lnTo>
                  <a:pt x="14071" y="4793"/>
                </a:lnTo>
                <a:cubicBezTo>
                  <a:pt x="14642" y="4337"/>
                  <a:pt x="15326" y="4108"/>
                  <a:pt x="16125" y="3880"/>
                </a:cubicBezTo>
                <a:cubicBezTo>
                  <a:pt x="17951" y="2853"/>
                  <a:pt x="19206" y="1598"/>
                  <a:pt x="18978" y="456"/>
                </a:cubicBezTo>
                <a:cubicBezTo>
                  <a:pt x="18864" y="114"/>
                  <a:pt x="18293" y="0"/>
                  <a:pt x="17609" y="0"/>
                </a:cubicBezTo>
              </a:path>
            </a:pathLst>
          </a:custGeom>
          <a:solidFill>
            <a:srgbClr val="F29E5C"/>
          </a:solidFill>
          <a:ln w="11371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" name="EarlyVotingStart">
            <a:extLst>
              <a:ext uri="{FF2B5EF4-FFF2-40B4-BE49-F238E27FC236}">
                <a16:creationId xmlns:a16="http://schemas.microsoft.com/office/drawing/2014/main" id="{AB9EDCF6-4F72-3722-FAEC-2671FB9728A4}"/>
              </a:ext>
            </a:extLst>
          </p:cNvPr>
          <p:cNvSpPr txBox="1"/>
          <p:nvPr/>
        </p:nvSpPr>
        <p:spPr>
          <a:xfrm>
            <a:off x="1693366" y="6751416"/>
            <a:ext cx="208857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October 26,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817930-6190-4D96-FFD5-19165FE0B786}"/>
              </a:ext>
            </a:extLst>
          </p:cNvPr>
          <p:cNvSpPr txBox="1"/>
          <p:nvPr/>
        </p:nvSpPr>
        <p:spPr>
          <a:xfrm>
            <a:off x="565395" y="6766970"/>
            <a:ext cx="1240425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Begins:</a:t>
            </a:r>
            <a:endParaRPr lang="en-US" sz="900" b="1" dirty="0"/>
          </a:p>
        </p:txBody>
      </p:sp>
      <p:sp>
        <p:nvSpPr>
          <p:cNvPr id="11" name="EarlyVotingEnd">
            <a:extLst>
              <a:ext uri="{FF2B5EF4-FFF2-40B4-BE49-F238E27FC236}">
                <a16:creationId xmlns:a16="http://schemas.microsoft.com/office/drawing/2014/main" id="{8F5461DF-63D8-1818-9288-3CB3D09EC763}"/>
              </a:ext>
            </a:extLst>
          </p:cNvPr>
          <p:cNvSpPr txBox="1"/>
          <p:nvPr/>
        </p:nvSpPr>
        <p:spPr>
          <a:xfrm>
            <a:off x="1583145" y="6959295"/>
            <a:ext cx="2151160" cy="169726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>
              <a:lnSpc>
                <a:spcPct val="105000"/>
              </a:lnSpc>
              <a:spcBef>
                <a:spcPts val="0"/>
              </a:spcBef>
              <a:spcAft>
                <a:spcPts val="300"/>
              </a:spcAft>
            </a:pPr>
            <a:r>
              <a:rPr lang="en-US" sz="1100" b="1">
                <a:solidFill>
                  <a:schemeClr val="accent3"/>
                </a:solidFill>
                <a:latin typeface="+mj-lt"/>
              </a:rPr>
              <a:t>November 2, 2024</a:t>
            </a:r>
            <a:endParaRPr lang="en-US" sz="6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DE3305-F9F2-5746-18DF-D65945D8A371}"/>
              </a:ext>
            </a:extLst>
          </p:cNvPr>
          <p:cNvSpPr txBox="1"/>
          <p:nvPr/>
        </p:nvSpPr>
        <p:spPr>
          <a:xfrm>
            <a:off x="567560" y="6974909"/>
            <a:ext cx="1170519" cy="1384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r>
              <a:rPr lang="en-US" sz="900" b="0" dirty="0">
                <a:solidFill>
                  <a:schemeClr val="tx1"/>
                </a:solidFill>
                <a:latin typeface="+mj-lt"/>
              </a:rPr>
              <a:t>Early Voting </a:t>
            </a:r>
            <a:r>
              <a:rPr lang="en-US" sz="900" b="1" dirty="0">
                <a:solidFill>
                  <a:schemeClr val="tx1"/>
                </a:solidFill>
                <a:latin typeface="+mj-lt"/>
              </a:rPr>
              <a:t>Ends:</a:t>
            </a:r>
            <a:endParaRPr lang="en-US" sz="900" b="1" dirty="0"/>
          </a:p>
        </p:txBody>
      </p:sp>
      <p:sp>
        <p:nvSpPr>
          <p:cNvPr id="13" name="Type">
            <a:extLst>
              <a:ext uri="{FF2B5EF4-FFF2-40B4-BE49-F238E27FC236}">
                <a16:creationId xmlns:a16="http://schemas.microsoft.com/office/drawing/2014/main" id="{6FC27D8E-B9D0-9F12-B720-065955772DD3}"/>
              </a:ext>
            </a:extLst>
          </p:cNvPr>
          <p:cNvSpPr/>
          <p:nvPr/>
        </p:nvSpPr>
        <p:spPr>
          <a:xfrm>
            <a:off x="5159651" y="1143000"/>
            <a:ext cx="684352" cy="237612"/>
          </a:xfrm>
          <a:prstGeom prst="roundRect">
            <a:avLst/>
          </a:prstGeom>
          <a:solidFill>
            <a:srgbClr val="67758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" tIns="0" rIns="0" bIns="0" rtlCol="0" anchor="ctr"/>
          <a:lstStyle/>
          <a:p>
            <a:r>
              <a:rPr lang="en-ID" sz="1100" b="1" spc="-80">
                <a:latin typeface="+mj-lt"/>
              </a:rPr>
              <a:t>GENERAL</a:t>
            </a:r>
            <a:endParaRPr lang="en-ID" sz="1100" b="1" spc="-8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505488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99AC9"/>
      </a:accent1>
      <a:accent2>
        <a:srgbClr val="1F497D"/>
      </a:accent2>
      <a:accent3>
        <a:srgbClr val="199AC9"/>
      </a:accent3>
      <a:accent4>
        <a:srgbClr val="01A0C7"/>
      </a:accent4>
      <a:accent5>
        <a:srgbClr val="FFFFFF"/>
      </a:accent5>
      <a:accent6>
        <a:srgbClr val="F40000"/>
      </a:accent6>
      <a:hlink>
        <a:srgbClr val="FFFFFF"/>
      </a:hlink>
      <a:folHlink>
        <a:srgbClr val="800080"/>
      </a:folHlink>
    </a:clrScheme>
    <a:fontScheme name="Custom 46">
      <a:majorFont>
        <a:latin typeface="Noto Sans"/>
        <a:ea typeface=""/>
        <a:cs typeface=""/>
      </a:majorFont>
      <a:minorFont>
        <a:latin typeface="Noto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1200</TotalTime>
  <Words>16107</Words>
  <Application>Microsoft Office PowerPoint</Application>
  <PresentationFormat>Letter Paper (8.5x11 in)</PresentationFormat>
  <Paragraphs>2351</Paragraphs>
  <Slides>51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57" baseType="lpstr">
      <vt:lpstr>Aptos</vt:lpstr>
      <vt:lpstr>Arial</vt:lpstr>
      <vt:lpstr>Arial Black</vt:lpstr>
      <vt:lpstr>Brush Script MT</vt:lpstr>
      <vt:lpstr>Noto Sans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Designer</dc:creator>
  <cp:lastModifiedBy>Mara Brough</cp:lastModifiedBy>
  <cp:revision>76</cp:revision>
  <dcterms:created xsi:type="dcterms:W3CDTF">2024-01-29T07:19:53Z</dcterms:created>
  <dcterms:modified xsi:type="dcterms:W3CDTF">2024-09-16T16:06:15Z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2024-01-22T00:00:00Z</vt:filetime>
  </property>
  <property fmtid="{D5CDD505-2E9C-101B-9397-08002B2CF9AE}" pid="3" name="Creator">
    <vt:lpwstr>Adobe InDesign 19.0 (Macintosh)</vt:lpwstr>
  </property>
  <property fmtid="{D5CDD505-2E9C-101B-9397-08002B2CF9AE}" pid="4" name="LastSaved">
    <vt:filetime>2024-01-29T00:00:00Z</vt:filetime>
  </property>
  <property fmtid="{D5CDD505-2E9C-101B-9397-08002B2CF9AE}" pid="5" name="MSIP_Label_7985e439-b2e9-4813-abbd-d70b38d49632_Enabled">
    <vt:lpwstr>true</vt:lpwstr>
  </property>
  <property fmtid="{D5CDD505-2E9C-101B-9397-08002B2CF9AE}" pid="6" name="MSIP_Label_7985e439-b2e9-4813-abbd-d70b38d49632_SetDate">
    <vt:lpwstr>2024-09-16T16:04:17Z</vt:lpwstr>
  </property>
  <property fmtid="{D5CDD505-2E9C-101B-9397-08002B2CF9AE}" pid="7" name="MSIP_Label_7985e439-b2e9-4813-abbd-d70b38d49632_Method">
    <vt:lpwstr>Privileged</vt:lpwstr>
  </property>
  <property fmtid="{D5CDD505-2E9C-101B-9397-08002B2CF9AE}" pid="8" name="MSIP_Label_7985e439-b2e9-4813-abbd-d70b38d49632_Name">
    <vt:lpwstr>Public</vt:lpwstr>
  </property>
  <property fmtid="{D5CDD505-2E9C-101B-9397-08002B2CF9AE}" pid="9" name="MSIP_Label_7985e439-b2e9-4813-abbd-d70b38d49632_SiteId">
    <vt:lpwstr>a5a71ec6-4905-4113-af0f-6d27bd2c91ce</vt:lpwstr>
  </property>
  <property fmtid="{D5CDD505-2E9C-101B-9397-08002B2CF9AE}" pid="10" name="MSIP_Label_7985e439-b2e9-4813-abbd-d70b38d49632_ActionId">
    <vt:lpwstr>2df24d78-6872-4dcf-966b-6fb398b5d518</vt:lpwstr>
  </property>
  <property fmtid="{D5CDD505-2E9C-101B-9397-08002B2CF9AE}" pid="11" name="MSIP_Label_7985e439-b2e9-4813-abbd-d70b38d49632_ContentBits">
    <vt:lpwstr>0</vt:lpwstr>
  </property>
</Properties>
</file>